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53" r:id="rId1"/>
    <p:sldMasterId id="2147483654" r:id="rId2"/>
  </p:sldMasterIdLst>
  <p:notesMasterIdLst>
    <p:notesMasterId r:id="rId39"/>
  </p:notesMasterIdLst>
  <p:sldIdLst>
    <p:sldId id="574" r:id="rId3"/>
    <p:sldId id="569" r:id="rId4"/>
    <p:sldId id="578" r:id="rId5"/>
    <p:sldId id="577" r:id="rId6"/>
    <p:sldId id="580" r:id="rId7"/>
    <p:sldId id="581" r:id="rId8"/>
    <p:sldId id="579" r:id="rId9"/>
    <p:sldId id="618" r:id="rId10"/>
    <p:sldId id="619" r:id="rId11"/>
    <p:sldId id="575" r:id="rId12"/>
    <p:sldId id="583" r:id="rId13"/>
    <p:sldId id="585" r:id="rId14"/>
    <p:sldId id="586" r:id="rId15"/>
    <p:sldId id="587" r:id="rId16"/>
    <p:sldId id="590" r:id="rId17"/>
    <p:sldId id="591" r:id="rId18"/>
    <p:sldId id="592" r:id="rId19"/>
    <p:sldId id="589" r:id="rId20"/>
    <p:sldId id="621" r:id="rId21"/>
    <p:sldId id="593" r:id="rId22"/>
    <p:sldId id="594" r:id="rId23"/>
    <p:sldId id="595" r:id="rId24"/>
    <p:sldId id="596" r:id="rId25"/>
    <p:sldId id="625" r:id="rId26"/>
    <p:sldId id="576" r:id="rId27"/>
    <p:sldId id="598" r:id="rId28"/>
    <p:sldId id="597" r:id="rId29"/>
    <p:sldId id="622" r:id="rId30"/>
    <p:sldId id="623" r:id="rId31"/>
    <p:sldId id="601" r:id="rId32"/>
    <p:sldId id="602" r:id="rId33"/>
    <p:sldId id="624" r:id="rId34"/>
    <p:sldId id="617" r:id="rId35"/>
    <p:sldId id="599" r:id="rId36"/>
    <p:sldId id="605" r:id="rId37"/>
    <p:sldId id="606" r:id="rId38"/>
  </p:sldIdLst>
  <p:sldSz cx="9144000" cy="6858000" type="screen4x3"/>
  <p:notesSz cx="6858000" cy="9144000"/>
  <p:defaultTextStyle>
    <a:defPPr>
      <a:defRPr lang="zh-CN"/>
    </a:defPPr>
    <a:lvl1pPr algn="l" rtl="0" eaLnBrk="0" fontAlgn="base" hangingPunct="0">
      <a:spcBef>
        <a:spcPct val="0"/>
      </a:spcBef>
      <a:spcAft>
        <a:spcPct val="0"/>
      </a:spcAft>
      <a:defRPr sz="2400" kern="1200">
        <a:solidFill>
          <a:srgbClr val="000000"/>
        </a:solidFill>
        <a:latin typeface="Times New Roman" panose="02020603050405020304" pitchFamily="18" charset="0"/>
        <a:ea typeface="宋体" panose="02010600030101010101" pitchFamily="2" charset="-122"/>
        <a:cs typeface="+mn-cs"/>
      </a:defRPr>
    </a:lvl1pPr>
    <a:lvl2pPr marL="457200" algn="l" rtl="0" eaLnBrk="0" fontAlgn="base" hangingPunct="0">
      <a:spcBef>
        <a:spcPct val="0"/>
      </a:spcBef>
      <a:spcAft>
        <a:spcPct val="0"/>
      </a:spcAft>
      <a:defRPr sz="2400" kern="1200">
        <a:solidFill>
          <a:srgbClr val="000000"/>
        </a:solidFill>
        <a:latin typeface="Times New Roman" panose="02020603050405020304" pitchFamily="18" charset="0"/>
        <a:ea typeface="宋体" panose="02010600030101010101" pitchFamily="2" charset="-122"/>
        <a:cs typeface="+mn-cs"/>
      </a:defRPr>
    </a:lvl2pPr>
    <a:lvl3pPr marL="914400" algn="l" rtl="0" eaLnBrk="0" fontAlgn="base" hangingPunct="0">
      <a:spcBef>
        <a:spcPct val="0"/>
      </a:spcBef>
      <a:spcAft>
        <a:spcPct val="0"/>
      </a:spcAft>
      <a:defRPr sz="2400" kern="1200">
        <a:solidFill>
          <a:srgbClr val="000000"/>
        </a:solidFill>
        <a:latin typeface="Times New Roman" panose="02020603050405020304" pitchFamily="18" charset="0"/>
        <a:ea typeface="宋体" panose="02010600030101010101" pitchFamily="2" charset="-122"/>
        <a:cs typeface="+mn-cs"/>
      </a:defRPr>
    </a:lvl3pPr>
    <a:lvl4pPr marL="1371600" algn="l" rtl="0" eaLnBrk="0" fontAlgn="base" hangingPunct="0">
      <a:spcBef>
        <a:spcPct val="0"/>
      </a:spcBef>
      <a:spcAft>
        <a:spcPct val="0"/>
      </a:spcAft>
      <a:defRPr sz="2400" kern="1200">
        <a:solidFill>
          <a:srgbClr val="000000"/>
        </a:solidFill>
        <a:latin typeface="Times New Roman" panose="02020603050405020304" pitchFamily="18" charset="0"/>
        <a:ea typeface="宋体" panose="02010600030101010101" pitchFamily="2" charset="-122"/>
        <a:cs typeface="+mn-cs"/>
      </a:defRPr>
    </a:lvl4pPr>
    <a:lvl5pPr marL="1828800" algn="l" rtl="0" eaLnBrk="0" fontAlgn="base" hangingPunct="0">
      <a:spcBef>
        <a:spcPct val="0"/>
      </a:spcBef>
      <a:spcAft>
        <a:spcPct val="0"/>
      </a:spcAft>
      <a:defRPr sz="2400" kern="1200">
        <a:solidFill>
          <a:srgbClr val="000000"/>
        </a:solidFill>
        <a:latin typeface="Times New Roman" panose="02020603050405020304" pitchFamily="18" charset="0"/>
        <a:ea typeface="宋体" panose="02010600030101010101" pitchFamily="2" charset="-122"/>
        <a:cs typeface="+mn-cs"/>
      </a:defRPr>
    </a:lvl5pPr>
    <a:lvl6pPr marL="2286000" algn="l" defTabSz="914400" rtl="0" eaLnBrk="1" latinLnBrk="0" hangingPunct="1">
      <a:defRPr sz="2400" kern="1200">
        <a:solidFill>
          <a:srgbClr val="000000"/>
        </a:solidFill>
        <a:latin typeface="Times New Roman" panose="02020603050405020304" pitchFamily="18" charset="0"/>
        <a:ea typeface="宋体" panose="02010600030101010101" pitchFamily="2" charset="-122"/>
        <a:cs typeface="+mn-cs"/>
      </a:defRPr>
    </a:lvl6pPr>
    <a:lvl7pPr marL="2743200" algn="l" defTabSz="914400" rtl="0" eaLnBrk="1" latinLnBrk="0" hangingPunct="1">
      <a:defRPr sz="2400" kern="1200">
        <a:solidFill>
          <a:srgbClr val="000000"/>
        </a:solidFill>
        <a:latin typeface="Times New Roman" panose="02020603050405020304" pitchFamily="18" charset="0"/>
        <a:ea typeface="宋体" panose="02010600030101010101" pitchFamily="2" charset="-122"/>
        <a:cs typeface="+mn-cs"/>
      </a:defRPr>
    </a:lvl7pPr>
    <a:lvl8pPr marL="3200400" algn="l" defTabSz="914400" rtl="0" eaLnBrk="1" latinLnBrk="0" hangingPunct="1">
      <a:defRPr sz="2400" kern="1200">
        <a:solidFill>
          <a:srgbClr val="000000"/>
        </a:solidFill>
        <a:latin typeface="Times New Roman" panose="02020603050405020304" pitchFamily="18" charset="0"/>
        <a:ea typeface="宋体" panose="02010600030101010101" pitchFamily="2" charset="-122"/>
        <a:cs typeface="+mn-cs"/>
      </a:defRPr>
    </a:lvl8pPr>
    <a:lvl9pPr marL="3657600" algn="l" defTabSz="914400" rtl="0" eaLnBrk="1" latinLnBrk="0" hangingPunct="1">
      <a:defRPr sz="2400" kern="1200">
        <a:solidFill>
          <a:srgbClr val="000000"/>
        </a:solidFill>
        <a:latin typeface="Times New Roman" panose="02020603050405020304" pitchFamily="18" charset="0"/>
        <a:ea typeface="宋体" panose="02010600030101010101" pitchFamily="2" charset="-122"/>
        <a:cs typeface="+mn-cs"/>
      </a:defRPr>
    </a:lvl9pPr>
  </p:defaultTextStyle>
  <p:extLst>
    <p:ext uri="{521415D9-36F7-43E2-AB2F-B90AF26B5E84}">
      <p14:sectionLst xmlns:p14="http://schemas.microsoft.com/office/powerpoint/2010/main">
        <p14:section name="默认节" id="{8373F23B-EDA8-42F9-BDDA-385570541446}">
          <p14:sldIdLst>
            <p14:sldId id="574"/>
            <p14:sldId id="569"/>
            <p14:sldId id="578"/>
            <p14:sldId id="577"/>
            <p14:sldId id="580"/>
            <p14:sldId id="581"/>
            <p14:sldId id="579"/>
            <p14:sldId id="618"/>
            <p14:sldId id="619"/>
            <p14:sldId id="575"/>
            <p14:sldId id="583"/>
            <p14:sldId id="585"/>
            <p14:sldId id="586"/>
            <p14:sldId id="587"/>
            <p14:sldId id="590"/>
            <p14:sldId id="591"/>
            <p14:sldId id="592"/>
            <p14:sldId id="589"/>
            <p14:sldId id="621"/>
            <p14:sldId id="593"/>
            <p14:sldId id="594"/>
            <p14:sldId id="595"/>
            <p14:sldId id="596"/>
            <p14:sldId id="625"/>
            <p14:sldId id="576"/>
            <p14:sldId id="598"/>
            <p14:sldId id="597"/>
            <p14:sldId id="622"/>
            <p14:sldId id="623"/>
            <p14:sldId id="601"/>
          </p14:sldIdLst>
        </p14:section>
        <p14:section name="无标题节" id="{E49D1647-4B45-40AA-8857-941F44B035EA}">
          <p14:sldIdLst>
            <p14:sldId id="602"/>
            <p14:sldId id="624"/>
            <p14:sldId id="617"/>
            <p14:sldId id="599"/>
            <p14:sldId id="605"/>
            <p14:sldId id="606"/>
          </p14:sldIdLst>
        </p14:section>
      </p14:sectionLst>
    </p:ex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3366"/>
    <a:srgbClr val="E61000"/>
    <a:srgbClr val="99FFCC"/>
    <a:srgbClr val="070A13"/>
    <a:srgbClr val="1A0200"/>
    <a:srgbClr val="FFFF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中度样式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7DF18680-E054-41AD-8BC1-D1AEF772440D}" styleName="中度样式 2 - 强调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34573" autoAdjust="0"/>
    <p:restoredTop sz="86409" autoAdjust="0"/>
  </p:normalViewPr>
  <p:slideViewPr>
    <p:cSldViewPr>
      <p:cViewPr varScale="1">
        <p:scale>
          <a:sx n="55" d="100"/>
          <a:sy n="55" d="100"/>
        </p:scale>
        <p:origin x="892" y="36"/>
      </p:cViewPr>
      <p:guideLst>
        <p:guide orient="horz" pos="2160"/>
        <p:guide pos="2880"/>
      </p:guideLst>
    </p:cSldViewPr>
  </p:slideViewPr>
  <p:outlineViewPr>
    <p:cViewPr>
      <p:scale>
        <a:sx n="33" d="100"/>
        <a:sy n="33" d="100"/>
      </p:scale>
      <p:origin x="0" y="-2580"/>
    </p:cViewPr>
  </p:outlin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notesMaster" Target="notesMasters/notesMaster1.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theme" Target="theme/theme1.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presProps" Target="pres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tableStyles" Target="tableStyles.xml"/><Relationship Id="rId8" Type="http://schemas.openxmlformats.org/officeDocument/2006/relationships/slide" Target="slides/slide6.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146" name="Rectangle 2">
            <a:extLst>
              <a:ext uri="{FF2B5EF4-FFF2-40B4-BE49-F238E27FC236}">
                <a16:creationId xmlns:a16="http://schemas.microsoft.com/office/drawing/2014/main" id="{A8B93A92-0644-4E68-8D88-E403B764207D}"/>
              </a:ext>
            </a:extLst>
          </p:cNvPr>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spcBef>
                <a:spcPct val="0"/>
              </a:spcBef>
              <a:buSzTx/>
              <a:buFontTx/>
              <a:buNone/>
              <a:defRPr kumimoji="1" sz="1200">
                <a:solidFill>
                  <a:schemeClr val="tx1"/>
                </a:solidFill>
                <a:latin typeface="Times New Roman" pitchFamily="18" charset="0"/>
                <a:ea typeface="宋体" pitchFamily="2" charset="-122"/>
              </a:defRPr>
            </a:lvl1pPr>
          </a:lstStyle>
          <a:p>
            <a:pPr>
              <a:defRPr/>
            </a:pPr>
            <a:endParaRPr lang="en-US" altLang="zh-CN"/>
          </a:p>
        </p:txBody>
      </p:sp>
      <p:sp>
        <p:nvSpPr>
          <p:cNvPr id="6147" name="Rectangle 3">
            <a:extLst>
              <a:ext uri="{FF2B5EF4-FFF2-40B4-BE49-F238E27FC236}">
                <a16:creationId xmlns:a16="http://schemas.microsoft.com/office/drawing/2014/main" id="{25C907DC-E7C9-4AD3-9297-D753229FC470}"/>
              </a:ext>
            </a:extLst>
          </p:cNvPr>
          <p:cNvSpPr>
            <a:spLocks noGrp="1" noChangeArrowheads="1"/>
          </p:cNvSpPr>
          <p:nvPr>
            <p:ph type="dt" idx="1"/>
          </p:nvPr>
        </p:nvSpPr>
        <p:spPr bwMode="auto">
          <a:xfrm>
            <a:off x="388620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spcBef>
                <a:spcPct val="0"/>
              </a:spcBef>
              <a:buSzTx/>
              <a:buFontTx/>
              <a:buNone/>
              <a:defRPr kumimoji="1" sz="1200">
                <a:solidFill>
                  <a:schemeClr val="tx1"/>
                </a:solidFill>
                <a:latin typeface="Times New Roman" pitchFamily="18" charset="0"/>
                <a:ea typeface="宋体" pitchFamily="2" charset="-122"/>
              </a:defRPr>
            </a:lvl1pPr>
          </a:lstStyle>
          <a:p>
            <a:pPr>
              <a:defRPr/>
            </a:pPr>
            <a:endParaRPr lang="en-US" altLang="zh-CN"/>
          </a:p>
        </p:txBody>
      </p:sp>
      <p:sp>
        <p:nvSpPr>
          <p:cNvPr id="3076" name="Rectangle 4">
            <a:extLst>
              <a:ext uri="{FF2B5EF4-FFF2-40B4-BE49-F238E27FC236}">
                <a16:creationId xmlns:a16="http://schemas.microsoft.com/office/drawing/2014/main" id="{5D26CC2A-4D77-4A89-8579-3E9F9B78174F}"/>
              </a:ext>
            </a:extLst>
          </p:cNvPr>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9" name="Rectangle 5">
            <a:extLst>
              <a:ext uri="{FF2B5EF4-FFF2-40B4-BE49-F238E27FC236}">
                <a16:creationId xmlns:a16="http://schemas.microsoft.com/office/drawing/2014/main" id="{D2C57F71-9CED-462F-815D-71372F1827F3}"/>
              </a:ext>
            </a:extLst>
          </p:cNvPr>
          <p:cNvSpPr>
            <a:spLocks noGrp="1" noChangeArrowheads="1"/>
          </p:cNvSpPr>
          <p:nvPr>
            <p:ph type="body" sz="quarter" idx="3"/>
          </p:nvPr>
        </p:nvSpPr>
        <p:spPr bwMode="auto">
          <a:xfrm>
            <a:off x="914400" y="4343400"/>
            <a:ext cx="50292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150" name="Rectangle 6">
            <a:extLst>
              <a:ext uri="{FF2B5EF4-FFF2-40B4-BE49-F238E27FC236}">
                <a16:creationId xmlns:a16="http://schemas.microsoft.com/office/drawing/2014/main" id="{627740E4-D21F-46A2-B3B6-8DDD0DBAE489}"/>
              </a:ext>
            </a:extLst>
          </p:cNvPr>
          <p:cNvSpPr>
            <a:spLocks noGrp="1" noChangeArrowheads="1"/>
          </p:cNvSpPr>
          <p:nvPr>
            <p:ph type="ftr" sz="quarter" idx="4"/>
          </p:nvPr>
        </p:nvSpPr>
        <p:spPr bwMode="auto">
          <a:xfrm>
            <a:off x="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spcBef>
                <a:spcPct val="0"/>
              </a:spcBef>
              <a:buSzTx/>
              <a:buFontTx/>
              <a:buNone/>
              <a:defRPr kumimoji="1" sz="1200">
                <a:solidFill>
                  <a:schemeClr val="tx1"/>
                </a:solidFill>
                <a:latin typeface="Times New Roman" pitchFamily="18" charset="0"/>
                <a:ea typeface="宋体" pitchFamily="2" charset="-122"/>
              </a:defRPr>
            </a:lvl1pPr>
          </a:lstStyle>
          <a:p>
            <a:pPr>
              <a:defRPr/>
            </a:pPr>
            <a:endParaRPr lang="en-US" altLang="zh-CN"/>
          </a:p>
        </p:txBody>
      </p:sp>
      <p:sp>
        <p:nvSpPr>
          <p:cNvPr id="6151" name="Rectangle 7">
            <a:extLst>
              <a:ext uri="{FF2B5EF4-FFF2-40B4-BE49-F238E27FC236}">
                <a16:creationId xmlns:a16="http://schemas.microsoft.com/office/drawing/2014/main" id="{360C9CE4-9B6A-4C53-96F2-C0C4B6A99C1A}"/>
              </a:ext>
            </a:extLst>
          </p:cNvPr>
          <p:cNvSpPr>
            <a:spLocks noGrp="1" noChangeArrowheads="1"/>
          </p:cNvSpPr>
          <p:nvPr>
            <p:ph type="sldNum" sz="quarter" idx="5"/>
          </p:nvPr>
        </p:nvSpPr>
        <p:spPr bwMode="auto">
          <a:xfrm>
            <a:off x="388620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kumimoji="1" sz="1200">
                <a:solidFill>
                  <a:schemeClr val="tx1"/>
                </a:solidFill>
                <a:latin typeface="Times New Roman" charset="0"/>
                <a:ea typeface="宋体" charset="0"/>
              </a:defRPr>
            </a:lvl1pPr>
          </a:lstStyle>
          <a:p>
            <a:pPr>
              <a:defRPr/>
            </a:pPr>
            <a:fld id="{3359AF7F-E26A-42BF-BE72-B8D9477566FD}" type="slidenum">
              <a:rPr lang="en-US" altLang="zh-CN"/>
              <a:pPr>
                <a:defRPr/>
              </a:pPr>
              <a:t>‹#›</a:t>
            </a:fld>
            <a:endParaRPr lang="en-US" altLang="zh-CN"/>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宋体" pitchFamily="2" charset="-122"/>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宋体" pitchFamily="2" charset="-122"/>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宋体" pitchFamily="2" charset="-122"/>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宋体" pitchFamily="2" charset="-122"/>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宋体"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a:defRPr/>
            </a:pPr>
            <a:fld id="{3359AF7F-E26A-42BF-BE72-B8D9477566FD}" type="slidenum">
              <a:rPr lang="en-US" altLang="zh-CN" smtClean="0"/>
              <a:pPr>
                <a:defRPr/>
              </a:pPr>
              <a:t>7</a:t>
            </a:fld>
            <a:endParaRPr lang="en-US" altLang="zh-CN"/>
          </a:p>
        </p:txBody>
      </p:sp>
    </p:spTree>
    <p:extLst>
      <p:ext uri="{BB962C8B-B14F-4D97-AF65-F5344CB8AC3E}">
        <p14:creationId xmlns:p14="http://schemas.microsoft.com/office/powerpoint/2010/main" val="51696202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a:defRPr/>
            </a:pPr>
            <a:fld id="{3359AF7F-E26A-42BF-BE72-B8D9477566FD}" type="slidenum">
              <a:rPr lang="en-US" altLang="zh-CN" smtClean="0"/>
              <a:pPr>
                <a:defRPr/>
              </a:pPr>
              <a:t>8</a:t>
            </a:fld>
            <a:endParaRPr lang="en-US" altLang="zh-CN"/>
          </a:p>
        </p:txBody>
      </p:sp>
    </p:spTree>
    <p:extLst>
      <p:ext uri="{BB962C8B-B14F-4D97-AF65-F5344CB8AC3E}">
        <p14:creationId xmlns:p14="http://schemas.microsoft.com/office/powerpoint/2010/main" val="241004556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a:defRPr/>
            </a:pPr>
            <a:fld id="{3359AF7F-E26A-42BF-BE72-B8D9477566FD}" type="slidenum">
              <a:rPr lang="en-US" altLang="zh-CN" smtClean="0"/>
              <a:pPr>
                <a:defRPr/>
              </a:pPr>
              <a:t>9</a:t>
            </a:fld>
            <a:endParaRPr lang="en-US" altLang="zh-CN"/>
          </a:p>
        </p:txBody>
      </p:sp>
    </p:spTree>
    <p:extLst>
      <p:ext uri="{BB962C8B-B14F-4D97-AF65-F5344CB8AC3E}">
        <p14:creationId xmlns:p14="http://schemas.microsoft.com/office/powerpoint/2010/main" val="351462590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a:defRPr/>
            </a:pPr>
            <a:fld id="{3359AF7F-E26A-42BF-BE72-B8D9477566FD}" type="slidenum">
              <a:rPr lang="en-US" altLang="zh-CN" smtClean="0"/>
              <a:pPr>
                <a:defRPr/>
              </a:pPr>
              <a:t>15</a:t>
            </a:fld>
            <a:endParaRPr lang="en-US" altLang="zh-CN"/>
          </a:p>
        </p:txBody>
      </p:sp>
    </p:spTree>
    <p:extLst>
      <p:ext uri="{BB962C8B-B14F-4D97-AF65-F5344CB8AC3E}">
        <p14:creationId xmlns:p14="http://schemas.microsoft.com/office/powerpoint/2010/main" val="114908867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a:defRPr/>
            </a:pPr>
            <a:fld id="{3359AF7F-E26A-42BF-BE72-B8D9477566FD}" type="slidenum">
              <a:rPr lang="en-US" altLang="zh-CN" smtClean="0"/>
              <a:pPr>
                <a:defRPr/>
              </a:pPr>
              <a:t>17</a:t>
            </a:fld>
            <a:endParaRPr lang="en-US" altLang="zh-CN"/>
          </a:p>
        </p:txBody>
      </p:sp>
    </p:spTree>
    <p:extLst>
      <p:ext uri="{BB962C8B-B14F-4D97-AF65-F5344CB8AC3E}">
        <p14:creationId xmlns:p14="http://schemas.microsoft.com/office/powerpoint/2010/main" val="428754376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a:defRPr/>
            </a:pPr>
            <a:fld id="{3359AF7F-E26A-42BF-BE72-B8D9477566FD}" type="slidenum">
              <a:rPr lang="en-US" altLang="zh-CN" smtClean="0"/>
              <a:pPr>
                <a:defRPr/>
              </a:pPr>
              <a:t>19</a:t>
            </a:fld>
            <a:endParaRPr lang="en-US" altLang="zh-CN"/>
          </a:p>
        </p:txBody>
      </p:sp>
    </p:spTree>
    <p:extLst>
      <p:ext uri="{BB962C8B-B14F-4D97-AF65-F5344CB8AC3E}">
        <p14:creationId xmlns:p14="http://schemas.microsoft.com/office/powerpoint/2010/main" val="333709170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a:defRPr/>
            </a:pPr>
            <a:fld id="{3359AF7F-E26A-42BF-BE72-B8D9477566FD}" type="slidenum">
              <a:rPr lang="en-US" altLang="zh-CN" smtClean="0"/>
              <a:pPr>
                <a:defRPr/>
              </a:pPr>
              <a:t>36</a:t>
            </a:fld>
            <a:endParaRPr lang="en-US" altLang="zh-CN"/>
          </a:p>
        </p:txBody>
      </p:sp>
    </p:spTree>
    <p:extLst>
      <p:ext uri="{BB962C8B-B14F-4D97-AF65-F5344CB8AC3E}">
        <p14:creationId xmlns:p14="http://schemas.microsoft.com/office/powerpoint/2010/main" val="158284670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a:t>单击此处编辑母版标题样式</a:t>
            </a:r>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a:t>单击此处编辑母版副标题样式</a:t>
            </a:r>
          </a:p>
        </p:txBody>
      </p:sp>
    </p:spTree>
    <p:extLst>
      <p:ext uri="{BB962C8B-B14F-4D97-AF65-F5344CB8AC3E}">
        <p14:creationId xmlns:p14="http://schemas.microsoft.com/office/powerpoint/2010/main" val="252603159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148086641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02413" y="692150"/>
            <a:ext cx="1997075" cy="5051425"/>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611188" y="692150"/>
            <a:ext cx="5838825" cy="5051425"/>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183855821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a:t>单击此处编辑母版标题样式</a:t>
            </a:r>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a:t>单击此处编辑母版副标题样式</a:t>
            </a:r>
          </a:p>
        </p:txBody>
      </p:sp>
    </p:spTree>
    <p:extLst>
      <p:ext uri="{BB962C8B-B14F-4D97-AF65-F5344CB8AC3E}">
        <p14:creationId xmlns:p14="http://schemas.microsoft.com/office/powerpoint/2010/main" val="258781439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350202922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p>
        </p:txBody>
      </p:sp>
    </p:spTree>
    <p:extLst>
      <p:ext uri="{BB962C8B-B14F-4D97-AF65-F5344CB8AC3E}">
        <p14:creationId xmlns:p14="http://schemas.microsoft.com/office/powerpoint/2010/main" val="411284861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135438855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270359685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Tree>
    <p:extLst>
      <p:ext uri="{BB962C8B-B14F-4D97-AF65-F5344CB8AC3E}">
        <p14:creationId xmlns:p14="http://schemas.microsoft.com/office/powerpoint/2010/main" val="290472429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168602761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Tree>
    <p:extLst>
      <p:ext uri="{BB962C8B-B14F-4D97-AF65-F5344CB8AC3E}">
        <p14:creationId xmlns:p14="http://schemas.microsoft.com/office/powerpoint/2010/main" val="426672929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200790243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Tree>
    <p:extLst>
      <p:ext uri="{BB962C8B-B14F-4D97-AF65-F5344CB8AC3E}">
        <p14:creationId xmlns:p14="http://schemas.microsoft.com/office/powerpoint/2010/main" val="103774736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384334346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155577283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p>
        </p:txBody>
      </p:sp>
    </p:spTree>
    <p:extLst>
      <p:ext uri="{BB962C8B-B14F-4D97-AF65-F5344CB8AC3E}">
        <p14:creationId xmlns:p14="http://schemas.microsoft.com/office/powerpoint/2010/main" val="41525902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27088" y="1628775"/>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789488" y="1628775"/>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29104012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105416498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Tree>
    <p:extLst>
      <p:ext uri="{BB962C8B-B14F-4D97-AF65-F5344CB8AC3E}">
        <p14:creationId xmlns:p14="http://schemas.microsoft.com/office/powerpoint/2010/main" val="10454935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40080781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Tree>
    <p:extLst>
      <p:ext uri="{BB962C8B-B14F-4D97-AF65-F5344CB8AC3E}">
        <p14:creationId xmlns:p14="http://schemas.microsoft.com/office/powerpoint/2010/main" val="312884287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Tree>
    <p:extLst>
      <p:ext uri="{BB962C8B-B14F-4D97-AF65-F5344CB8AC3E}">
        <p14:creationId xmlns:p14="http://schemas.microsoft.com/office/powerpoint/2010/main" val="368242814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pn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1026" name="Rectangle 5">
            <a:extLst>
              <a:ext uri="{FF2B5EF4-FFF2-40B4-BE49-F238E27FC236}">
                <a16:creationId xmlns:a16="http://schemas.microsoft.com/office/drawing/2014/main" id="{27DC114E-A909-467E-A920-C0B7222B0B62}"/>
              </a:ext>
            </a:extLst>
          </p:cNvPr>
          <p:cNvSpPr>
            <a:spLocks noGrp="1" noChangeArrowheads="1"/>
          </p:cNvSpPr>
          <p:nvPr>
            <p:ph type="title"/>
          </p:nvPr>
        </p:nvSpPr>
        <p:spPr bwMode="auto">
          <a:xfrm>
            <a:off x="611188" y="692150"/>
            <a:ext cx="77724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p>
            <a:pPr lvl="0"/>
            <a:r>
              <a:rPr lang="zh-CN" altLang="en-US"/>
              <a:t>单击此处编辑母版标题样式</a:t>
            </a:r>
          </a:p>
        </p:txBody>
      </p:sp>
      <p:sp>
        <p:nvSpPr>
          <p:cNvPr id="1027" name="Rectangle 9">
            <a:extLst>
              <a:ext uri="{FF2B5EF4-FFF2-40B4-BE49-F238E27FC236}">
                <a16:creationId xmlns:a16="http://schemas.microsoft.com/office/drawing/2014/main" id="{E4F9BCBB-1CB0-4E92-8A59-44BF13DC3342}"/>
              </a:ext>
            </a:extLst>
          </p:cNvPr>
          <p:cNvSpPr>
            <a:spLocks noGrp="1" noChangeArrowheads="1"/>
          </p:cNvSpPr>
          <p:nvPr>
            <p:ph type="body" idx="1"/>
          </p:nvPr>
        </p:nvSpPr>
        <p:spPr bwMode="auto">
          <a:xfrm>
            <a:off x="827088" y="1628775"/>
            <a:ext cx="7772400"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1028" name="Line 13">
            <a:extLst>
              <a:ext uri="{FF2B5EF4-FFF2-40B4-BE49-F238E27FC236}">
                <a16:creationId xmlns:a16="http://schemas.microsoft.com/office/drawing/2014/main" id="{DE73C0FA-82E9-48B0-A239-D4F092149C51}"/>
              </a:ext>
            </a:extLst>
          </p:cNvPr>
          <p:cNvSpPr>
            <a:spLocks noChangeShapeType="1"/>
          </p:cNvSpPr>
          <p:nvPr userDrawn="1"/>
        </p:nvSpPr>
        <p:spPr bwMode="auto">
          <a:xfrm>
            <a:off x="0" y="620713"/>
            <a:ext cx="5867400" cy="0"/>
          </a:xfrm>
          <a:prstGeom prst="line">
            <a:avLst/>
          </a:prstGeom>
          <a:noFill/>
          <a:ln w="19050">
            <a:solidFill>
              <a:srgbClr val="0099CC"/>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029" name="Line 14">
            <a:extLst>
              <a:ext uri="{FF2B5EF4-FFF2-40B4-BE49-F238E27FC236}">
                <a16:creationId xmlns:a16="http://schemas.microsoft.com/office/drawing/2014/main" id="{41962273-69D1-498C-8607-6406D69734C7}"/>
              </a:ext>
            </a:extLst>
          </p:cNvPr>
          <p:cNvSpPr>
            <a:spLocks noChangeShapeType="1"/>
          </p:cNvSpPr>
          <p:nvPr userDrawn="1"/>
        </p:nvSpPr>
        <p:spPr bwMode="auto">
          <a:xfrm>
            <a:off x="4787900" y="6381750"/>
            <a:ext cx="4356100" cy="0"/>
          </a:xfrm>
          <a:prstGeom prst="line">
            <a:avLst/>
          </a:prstGeom>
          <a:noFill/>
          <a:ln w="19050">
            <a:solidFill>
              <a:srgbClr val="0099CC"/>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031" name="Text Box 7">
            <a:extLst>
              <a:ext uri="{FF2B5EF4-FFF2-40B4-BE49-F238E27FC236}">
                <a16:creationId xmlns:a16="http://schemas.microsoft.com/office/drawing/2014/main" id="{FDC839FA-A6E5-4D2D-BDAD-3EDC9354F44F}"/>
              </a:ext>
            </a:extLst>
          </p:cNvPr>
          <p:cNvSpPr txBox="1">
            <a:spLocks noChangeArrowheads="1"/>
          </p:cNvSpPr>
          <p:nvPr userDrawn="1"/>
        </p:nvSpPr>
        <p:spPr bwMode="auto">
          <a:xfrm>
            <a:off x="6804025" y="6408738"/>
            <a:ext cx="2335213" cy="47625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0170" tIns="46990" rIns="90170" bIns="46990"/>
          <a:lstStyle>
            <a:lvl1pPr>
              <a:defRPr sz="2400">
                <a:solidFill>
                  <a:srgbClr val="000000"/>
                </a:solidFill>
                <a:latin typeface="Times New Roman" panose="02020603050405020304" pitchFamily="18" charset="0"/>
                <a:ea typeface="宋体" panose="02010600030101010101" pitchFamily="2" charset="-122"/>
              </a:defRPr>
            </a:lvl1pPr>
            <a:lvl2pPr marL="742950" indent="-285750">
              <a:defRPr sz="2400">
                <a:solidFill>
                  <a:srgbClr val="000000"/>
                </a:solidFill>
                <a:latin typeface="Times New Roman" panose="02020603050405020304" pitchFamily="18" charset="0"/>
                <a:ea typeface="宋体" panose="02010600030101010101" pitchFamily="2" charset="-122"/>
              </a:defRPr>
            </a:lvl2pPr>
            <a:lvl3pPr marL="1143000" indent="-228600">
              <a:defRPr sz="2400">
                <a:solidFill>
                  <a:srgbClr val="000000"/>
                </a:solidFill>
                <a:latin typeface="Times New Roman" panose="02020603050405020304" pitchFamily="18" charset="0"/>
                <a:ea typeface="宋体" panose="02010600030101010101" pitchFamily="2" charset="-122"/>
              </a:defRPr>
            </a:lvl3pPr>
            <a:lvl4pPr marL="1600200" indent="-228600">
              <a:defRPr sz="2400">
                <a:solidFill>
                  <a:srgbClr val="000000"/>
                </a:solidFill>
                <a:latin typeface="Times New Roman" panose="02020603050405020304" pitchFamily="18" charset="0"/>
                <a:ea typeface="宋体" panose="02010600030101010101" pitchFamily="2" charset="-122"/>
              </a:defRPr>
            </a:lvl4pPr>
            <a:lvl5pPr marL="2057400" indent="-228600">
              <a:defRPr sz="2400">
                <a:solidFill>
                  <a:srgbClr val="000000"/>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rgbClr val="000000"/>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rgbClr val="000000"/>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rgbClr val="000000"/>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rgbClr val="000000"/>
                </a:solidFill>
                <a:latin typeface="Times New Roman" panose="02020603050405020304" pitchFamily="18" charset="0"/>
                <a:ea typeface="宋体" panose="02010600030101010101" pitchFamily="2" charset="-122"/>
              </a:defRPr>
            </a:lvl9pPr>
          </a:lstStyle>
          <a:p>
            <a:pPr algn="ctr" eaLnBrk="1" hangingPunct="1">
              <a:spcBef>
                <a:spcPct val="50000"/>
              </a:spcBef>
              <a:buSzPct val="100000"/>
              <a:buFont typeface="Wingdings" panose="05000000000000000000" pitchFamily="2" charset="2"/>
              <a:buNone/>
            </a:pPr>
            <a:r>
              <a:rPr lang="zh-CN" altLang="en-US" sz="1400" b="1">
                <a:solidFill>
                  <a:srgbClr val="002060"/>
                </a:solidFill>
                <a:latin typeface="Arial" panose="020B0604020202020204" pitchFamily="34" charset="0"/>
                <a:ea typeface="楷体" panose="02010609060101010101" pitchFamily="49" charset="-122"/>
              </a:rPr>
              <a:t>第八章 投资性房地产</a:t>
            </a:r>
            <a:endParaRPr lang="en-US" altLang="zh-CN" sz="1400" b="1">
              <a:solidFill>
                <a:srgbClr val="002060"/>
              </a:solidFill>
              <a:latin typeface="Arial" panose="020B0604020202020204" pitchFamily="34" charset="0"/>
              <a:ea typeface="楷体" panose="02010609060101010101" pitchFamily="49" charset="-122"/>
            </a:endParaRPr>
          </a:p>
        </p:txBody>
      </p:sp>
      <p:sp>
        <p:nvSpPr>
          <p:cNvPr id="3" name="矩形 2">
            <a:extLst>
              <a:ext uri="{FF2B5EF4-FFF2-40B4-BE49-F238E27FC236}">
                <a16:creationId xmlns:a16="http://schemas.microsoft.com/office/drawing/2014/main" id="{50324E5D-22B5-4792-BB77-F0DA97C25CF2}"/>
              </a:ext>
            </a:extLst>
          </p:cNvPr>
          <p:cNvSpPr/>
          <p:nvPr userDrawn="1"/>
        </p:nvSpPr>
        <p:spPr bwMode="auto">
          <a:xfrm>
            <a:off x="6876256" y="6408738"/>
            <a:ext cx="2262982" cy="449260"/>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20000"/>
              </a:spcBef>
              <a:spcAft>
                <a:spcPct val="0"/>
              </a:spcAft>
              <a:buClrTx/>
              <a:buSzPct val="100000"/>
              <a:buFont typeface="Wingdings" pitchFamily="2" charset="2"/>
              <a:buNone/>
              <a:tabLst/>
            </a:pPr>
            <a:r>
              <a:rPr kumimoji="0" lang="zh-CN" altLang="en-US" sz="1400" b="1" i="0" u="none" strike="noStrike" cap="none" normalizeH="0" baseline="0" dirty="0">
                <a:ln>
                  <a:noFill/>
                </a:ln>
                <a:solidFill>
                  <a:srgbClr val="003366"/>
                </a:solidFill>
                <a:effectLst/>
                <a:latin typeface="楷体" panose="02010609060101010101" pitchFamily="49" charset="-122"/>
                <a:ea typeface="楷体" panose="02010609060101010101" pitchFamily="49" charset="-122"/>
              </a:rPr>
              <a:t>第七章 无形资产</a:t>
            </a:r>
          </a:p>
        </p:txBody>
      </p:sp>
    </p:spTree>
  </p:cSld>
  <p:clrMap bg1="lt1" tx1="dk1" bg2="lt2" tx2="dk2" accent1="accent1" accent2="accent2" accent3="accent3" accent4="accent4" accent5="accent5" accent6="accent6" hlink="hlink" folHlink="folHlink"/>
  <p:sldLayoutIdLst>
    <p:sldLayoutId id="2147483655" r:id="rId1"/>
    <p:sldLayoutId id="2147483656" r:id="rId2"/>
    <p:sldLayoutId id="2147483657" r:id="rId3"/>
    <p:sldLayoutId id="2147483658" r:id="rId4"/>
    <p:sldLayoutId id="2147483659" r:id="rId5"/>
    <p:sldLayoutId id="2147483660" r:id="rId6"/>
    <p:sldLayoutId id="2147483661" r:id="rId7"/>
    <p:sldLayoutId id="2147483662" r:id="rId8"/>
    <p:sldLayoutId id="2147483663" r:id="rId9"/>
    <p:sldLayoutId id="2147483664" r:id="rId10"/>
    <p:sldLayoutId id="2147483665" r:id="rId11"/>
  </p:sldLayoutIdLst>
  <p:txStyles>
    <p:titleStyle>
      <a:lvl1pPr algn="l" rtl="0" eaLnBrk="0" fontAlgn="base" hangingPunct="0">
        <a:spcBef>
          <a:spcPct val="0"/>
        </a:spcBef>
        <a:spcAft>
          <a:spcPct val="0"/>
        </a:spcAft>
        <a:defRPr sz="3200" b="1">
          <a:solidFill>
            <a:srgbClr val="000000"/>
          </a:solidFill>
          <a:latin typeface="+mj-lt"/>
          <a:ea typeface="+mj-ea"/>
          <a:cs typeface="+mj-cs"/>
        </a:defRPr>
      </a:lvl1pPr>
      <a:lvl2pPr algn="l" rtl="0" eaLnBrk="0" fontAlgn="base" hangingPunct="0">
        <a:spcBef>
          <a:spcPct val="0"/>
        </a:spcBef>
        <a:spcAft>
          <a:spcPct val="0"/>
        </a:spcAft>
        <a:defRPr sz="3200" b="1">
          <a:solidFill>
            <a:srgbClr val="000000"/>
          </a:solidFill>
          <a:latin typeface="Times New Roman" pitchFamily="18" charset="0"/>
          <a:ea typeface="宋体" pitchFamily="2" charset="-122"/>
        </a:defRPr>
      </a:lvl2pPr>
      <a:lvl3pPr algn="l" rtl="0" eaLnBrk="0" fontAlgn="base" hangingPunct="0">
        <a:spcBef>
          <a:spcPct val="0"/>
        </a:spcBef>
        <a:spcAft>
          <a:spcPct val="0"/>
        </a:spcAft>
        <a:defRPr sz="3200" b="1">
          <a:solidFill>
            <a:srgbClr val="000000"/>
          </a:solidFill>
          <a:latin typeface="Times New Roman" pitchFamily="18" charset="0"/>
          <a:ea typeface="宋体" pitchFamily="2" charset="-122"/>
        </a:defRPr>
      </a:lvl3pPr>
      <a:lvl4pPr algn="l" rtl="0" eaLnBrk="0" fontAlgn="base" hangingPunct="0">
        <a:spcBef>
          <a:spcPct val="0"/>
        </a:spcBef>
        <a:spcAft>
          <a:spcPct val="0"/>
        </a:spcAft>
        <a:defRPr sz="3200" b="1">
          <a:solidFill>
            <a:srgbClr val="000000"/>
          </a:solidFill>
          <a:latin typeface="Times New Roman" pitchFamily="18" charset="0"/>
          <a:ea typeface="宋体" pitchFamily="2" charset="-122"/>
        </a:defRPr>
      </a:lvl4pPr>
      <a:lvl5pPr algn="l" rtl="0" eaLnBrk="0" fontAlgn="base" hangingPunct="0">
        <a:spcBef>
          <a:spcPct val="0"/>
        </a:spcBef>
        <a:spcAft>
          <a:spcPct val="0"/>
        </a:spcAft>
        <a:defRPr sz="3200" b="1">
          <a:solidFill>
            <a:srgbClr val="000000"/>
          </a:solidFill>
          <a:latin typeface="Times New Roman" pitchFamily="18" charset="0"/>
          <a:ea typeface="宋体" pitchFamily="2" charset="-122"/>
        </a:defRPr>
      </a:lvl5pPr>
      <a:lvl6pPr marL="457200" algn="l" rtl="0" fontAlgn="base">
        <a:spcBef>
          <a:spcPct val="0"/>
        </a:spcBef>
        <a:spcAft>
          <a:spcPct val="0"/>
        </a:spcAft>
        <a:defRPr sz="3200" b="1">
          <a:solidFill>
            <a:srgbClr val="000000"/>
          </a:solidFill>
          <a:latin typeface="Times New Roman" pitchFamily="18" charset="0"/>
          <a:ea typeface="宋体" pitchFamily="2" charset="-122"/>
        </a:defRPr>
      </a:lvl6pPr>
      <a:lvl7pPr marL="914400" algn="l" rtl="0" fontAlgn="base">
        <a:spcBef>
          <a:spcPct val="0"/>
        </a:spcBef>
        <a:spcAft>
          <a:spcPct val="0"/>
        </a:spcAft>
        <a:defRPr sz="3200" b="1">
          <a:solidFill>
            <a:srgbClr val="000000"/>
          </a:solidFill>
          <a:latin typeface="Times New Roman" pitchFamily="18" charset="0"/>
          <a:ea typeface="宋体" pitchFamily="2" charset="-122"/>
        </a:defRPr>
      </a:lvl7pPr>
      <a:lvl8pPr marL="1371600" algn="l" rtl="0" fontAlgn="base">
        <a:spcBef>
          <a:spcPct val="0"/>
        </a:spcBef>
        <a:spcAft>
          <a:spcPct val="0"/>
        </a:spcAft>
        <a:defRPr sz="3200" b="1">
          <a:solidFill>
            <a:srgbClr val="000000"/>
          </a:solidFill>
          <a:latin typeface="Times New Roman" pitchFamily="18" charset="0"/>
          <a:ea typeface="宋体" pitchFamily="2" charset="-122"/>
        </a:defRPr>
      </a:lvl8pPr>
      <a:lvl9pPr marL="1828800" algn="l" rtl="0" fontAlgn="base">
        <a:spcBef>
          <a:spcPct val="0"/>
        </a:spcBef>
        <a:spcAft>
          <a:spcPct val="0"/>
        </a:spcAft>
        <a:defRPr sz="3200" b="1">
          <a:solidFill>
            <a:srgbClr val="000000"/>
          </a:solidFill>
          <a:latin typeface="Times New Roman" pitchFamily="18" charset="0"/>
          <a:ea typeface="宋体" pitchFamily="2" charset="-122"/>
        </a:defRPr>
      </a:lvl9pPr>
    </p:titleStyle>
    <p:bodyStyle>
      <a:lvl1pPr marL="457200" indent="-457200" algn="l" rtl="0" eaLnBrk="0" fontAlgn="base" hangingPunct="0">
        <a:spcBef>
          <a:spcPct val="20000"/>
        </a:spcBef>
        <a:spcAft>
          <a:spcPct val="0"/>
        </a:spcAft>
        <a:buClr>
          <a:srgbClr val="A50021"/>
        </a:buClr>
        <a:buSzPct val="75000"/>
        <a:buFont typeface="Wingdings" panose="05000000000000000000" pitchFamily="2" charset="2"/>
        <a:buChar char="n"/>
        <a:defRPr sz="3200" b="1">
          <a:solidFill>
            <a:srgbClr val="000000"/>
          </a:solidFill>
          <a:latin typeface="+mn-lt"/>
          <a:ea typeface="+mn-ea"/>
          <a:cs typeface="+mn-cs"/>
        </a:defRPr>
      </a:lvl1pPr>
      <a:lvl2pPr marL="1027113" indent="-455613" algn="l" rtl="0" eaLnBrk="0" fontAlgn="base" hangingPunct="0">
        <a:spcBef>
          <a:spcPct val="20000"/>
        </a:spcBef>
        <a:spcAft>
          <a:spcPct val="0"/>
        </a:spcAft>
        <a:buClr>
          <a:schemeClr val="accent2"/>
        </a:buClr>
        <a:buSzPct val="75000"/>
        <a:buFont typeface="Wingdings" panose="05000000000000000000" pitchFamily="2" charset="2"/>
        <a:buChar char="n"/>
        <a:defRPr sz="2800" b="1">
          <a:solidFill>
            <a:srgbClr val="000000"/>
          </a:solidFill>
          <a:latin typeface="+mn-lt"/>
          <a:ea typeface="+mn-ea"/>
        </a:defRPr>
      </a:lvl2pPr>
      <a:lvl3pPr marL="1370013" indent="-228600" algn="l" rtl="0" eaLnBrk="0" fontAlgn="base" hangingPunct="0">
        <a:spcBef>
          <a:spcPct val="20000"/>
        </a:spcBef>
        <a:spcAft>
          <a:spcPct val="0"/>
        </a:spcAft>
        <a:buClr>
          <a:srgbClr val="666699"/>
        </a:buClr>
        <a:buSzPct val="70000"/>
        <a:buFont typeface="Wingdings" panose="05000000000000000000" pitchFamily="2" charset="2"/>
        <a:buChar char="n"/>
        <a:defRPr sz="2400">
          <a:solidFill>
            <a:srgbClr val="000000"/>
          </a:solidFill>
          <a:latin typeface="+mn-lt"/>
          <a:ea typeface="+mn-ea"/>
        </a:defRPr>
      </a:lvl3pPr>
      <a:lvl4pPr marL="1712913" indent="-228600" algn="l" rtl="0" eaLnBrk="0" fontAlgn="base" hangingPunct="0">
        <a:spcBef>
          <a:spcPct val="20000"/>
        </a:spcBef>
        <a:spcAft>
          <a:spcPct val="0"/>
        </a:spcAft>
        <a:buSzPct val="60000"/>
        <a:buFont typeface="Wingdings" panose="05000000000000000000" pitchFamily="2" charset="2"/>
        <a:buChar char="n"/>
        <a:defRPr sz="2000">
          <a:solidFill>
            <a:srgbClr val="000000"/>
          </a:solidFill>
          <a:latin typeface="+mn-lt"/>
          <a:ea typeface="+mn-ea"/>
        </a:defRPr>
      </a:lvl4pPr>
      <a:lvl5pPr marL="2057400" indent="-228600" algn="l" rtl="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mn-lt"/>
          <a:ea typeface="+mn-ea"/>
        </a:defRPr>
      </a:lvl5pPr>
      <a:lvl6pPr marL="2514600" indent="-228600" algn="l" rtl="0" fontAlgn="base">
        <a:spcBef>
          <a:spcPct val="20000"/>
        </a:spcBef>
        <a:spcAft>
          <a:spcPct val="0"/>
        </a:spcAft>
        <a:buClr>
          <a:schemeClr val="hlink"/>
        </a:buClr>
        <a:buSzPct val="55000"/>
        <a:buFont typeface="Wingdings" pitchFamily="2" charset="2"/>
        <a:buChar char="n"/>
        <a:defRPr sz="2000">
          <a:solidFill>
            <a:srgbClr val="000000"/>
          </a:solidFill>
          <a:latin typeface="+mn-lt"/>
          <a:ea typeface="+mn-ea"/>
        </a:defRPr>
      </a:lvl6pPr>
      <a:lvl7pPr marL="2971800" indent="-228600" algn="l" rtl="0" fontAlgn="base">
        <a:spcBef>
          <a:spcPct val="20000"/>
        </a:spcBef>
        <a:spcAft>
          <a:spcPct val="0"/>
        </a:spcAft>
        <a:buClr>
          <a:schemeClr val="hlink"/>
        </a:buClr>
        <a:buSzPct val="55000"/>
        <a:buFont typeface="Wingdings" pitchFamily="2" charset="2"/>
        <a:buChar char="n"/>
        <a:defRPr sz="2000">
          <a:solidFill>
            <a:srgbClr val="000000"/>
          </a:solidFill>
          <a:latin typeface="+mn-lt"/>
          <a:ea typeface="+mn-ea"/>
        </a:defRPr>
      </a:lvl7pPr>
      <a:lvl8pPr marL="3429000" indent="-228600" algn="l" rtl="0" fontAlgn="base">
        <a:spcBef>
          <a:spcPct val="20000"/>
        </a:spcBef>
        <a:spcAft>
          <a:spcPct val="0"/>
        </a:spcAft>
        <a:buClr>
          <a:schemeClr val="hlink"/>
        </a:buClr>
        <a:buSzPct val="55000"/>
        <a:buFont typeface="Wingdings" pitchFamily="2" charset="2"/>
        <a:buChar char="n"/>
        <a:defRPr sz="2000">
          <a:solidFill>
            <a:srgbClr val="000000"/>
          </a:solidFill>
          <a:latin typeface="+mn-lt"/>
          <a:ea typeface="+mn-ea"/>
        </a:defRPr>
      </a:lvl8pPr>
      <a:lvl9pPr marL="3886200" indent="-228600" algn="l" rtl="0" fontAlgn="base">
        <a:spcBef>
          <a:spcPct val="20000"/>
        </a:spcBef>
        <a:spcAft>
          <a:spcPct val="0"/>
        </a:spcAft>
        <a:buClr>
          <a:schemeClr val="hlink"/>
        </a:buClr>
        <a:buSzPct val="55000"/>
        <a:buFont typeface="Wingdings" pitchFamily="2" charset="2"/>
        <a:buChar char="n"/>
        <a:defRPr sz="2000">
          <a:solidFill>
            <a:srgbClr val="000000"/>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050" name="Rectangle 2">
            <a:extLst>
              <a:ext uri="{FF2B5EF4-FFF2-40B4-BE49-F238E27FC236}">
                <a16:creationId xmlns:a16="http://schemas.microsoft.com/office/drawing/2014/main" id="{293CDBC1-CA16-4ED6-85DC-ADFC771BDF9E}"/>
              </a:ext>
            </a:extLst>
          </p:cNvPr>
          <p:cNvSpPr>
            <a:spLocks noGrp="1" noChangeArrowheads="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a:t>单击此处编辑母版标题样式</a:t>
            </a:r>
          </a:p>
        </p:txBody>
      </p:sp>
      <p:sp>
        <p:nvSpPr>
          <p:cNvPr id="2051" name="Rectangle 3">
            <a:extLst>
              <a:ext uri="{FF2B5EF4-FFF2-40B4-BE49-F238E27FC236}">
                <a16:creationId xmlns:a16="http://schemas.microsoft.com/office/drawing/2014/main" id="{2FA22E1D-58C0-419D-9F2F-FD23DB2F9E75}"/>
              </a:ext>
            </a:extLst>
          </p:cNvPr>
          <p:cNvSpPr>
            <a:spLocks noGrp="1" noChangeArrowheads="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2052" name="Line 13">
            <a:extLst>
              <a:ext uri="{FF2B5EF4-FFF2-40B4-BE49-F238E27FC236}">
                <a16:creationId xmlns:a16="http://schemas.microsoft.com/office/drawing/2014/main" id="{D3998445-E842-4278-B505-DD0F7CAA4501}"/>
              </a:ext>
            </a:extLst>
          </p:cNvPr>
          <p:cNvSpPr>
            <a:spLocks noChangeShapeType="1"/>
          </p:cNvSpPr>
          <p:nvPr userDrawn="1"/>
        </p:nvSpPr>
        <p:spPr bwMode="auto">
          <a:xfrm>
            <a:off x="0" y="620713"/>
            <a:ext cx="5867400" cy="0"/>
          </a:xfrm>
          <a:prstGeom prst="line">
            <a:avLst/>
          </a:prstGeom>
          <a:noFill/>
          <a:ln w="19050">
            <a:solidFill>
              <a:srgbClr val="0099CC"/>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053" name="Line 14">
            <a:extLst>
              <a:ext uri="{FF2B5EF4-FFF2-40B4-BE49-F238E27FC236}">
                <a16:creationId xmlns:a16="http://schemas.microsoft.com/office/drawing/2014/main" id="{5CBB6264-1C90-43BD-BE03-9A2C2F83B8EA}"/>
              </a:ext>
            </a:extLst>
          </p:cNvPr>
          <p:cNvSpPr>
            <a:spLocks noChangeShapeType="1"/>
          </p:cNvSpPr>
          <p:nvPr userDrawn="1"/>
        </p:nvSpPr>
        <p:spPr bwMode="auto">
          <a:xfrm>
            <a:off x="4787900" y="6381750"/>
            <a:ext cx="4356100" cy="0"/>
          </a:xfrm>
          <a:prstGeom prst="line">
            <a:avLst/>
          </a:prstGeom>
          <a:noFill/>
          <a:ln w="19050">
            <a:solidFill>
              <a:srgbClr val="0099CC"/>
            </a:solidFill>
            <a:round/>
            <a:headEnd/>
            <a:tailEnd/>
          </a:ln>
          <a:extLst>
            <a:ext uri="{909E8E84-426E-40DD-AFC4-6F175D3DCCD1}">
              <a14:hiddenFill xmlns:a14="http://schemas.microsoft.com/office/drawing/2010/main">
                <a:noFill/>
              </a14:hiddenFill>
            </a:ext>
          </a:extLst>
        </p:spPr>
        <p:txBody>
          <a:bodyPr/>
          <a:lstStyle/>
          <a:p>
            <a:endParaRPr lang="zh-CN" altLang="en-US"/>
          </a:p>
        </p:txBody>
      </p:sp>
      <p:pic>
        <p:nvPicPr>
          <p:cNvPr id="2054" name="图片 7" descr="c:\users\administrator\appdata\roaming\360se6\User Data\temp\4235479_873910.jpg">
            <a:extLst>
              <a:ext uri="{FF2B5EF4-FFF2-40B4-BE49-F238E27FC236}">
                <a16:creationId xmlns:a16="http://schemas.microsoft.com/office/drawing/2014/main" id="{10077E3C-C1E7-49A2-BCAA-CBF380E5CCF2}"/>
              </a:ext>
            </a:extLst>
          </p:cNvPr>
          <p:cNvPicPr>
            <a:picLocks noChangeArrowheads="1"/>
          </p:cNvPicPr>
          <p:nvPr userDrawn="1"/>
        </p:nvPicPr>
        <p:blipFill>
          <a:blip r:embed="rId14">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8172450" y="-92075"/>
            <a:ext cx="1081088" cy="863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55" name="Text Box 7">
            <a:extLst>
              <a:ext uri="{FF2B5EF4-FFF2-40B4-BE49-F238E27FC236}">
                <a16:creationId xmlns:a16="http://schemas.microsoft.com/office/drawing/2014/main" id="{4FFE7479-2DE9-488D-8604-5A6579677DF9}"/>
              </a:ext>
            </a:extLst>
          </p:cNvPr>
          <p:cNvSpPr txBox="1">
            <a:spLocks noChangeArrowheads="1"/>
          </p:cNvSpPr>
          <p:nvPr userDrawn="1"/>
        </p:nvSpPr>
        <p:spPr bwMode="auto">
          <a:xfrm>
            <a:off x="6804025" y="6408738"/>
            <a:ext cx="2335213" cy="47625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0170" tIns="46990" rIns="90170" bIns="46990"/>
          <a:lstStyle>
            <a:lvl1pPr>
              <a:spcBef>
                <a:spcPct val="20000"/>
              </a:spcBef>
              <a:buSzPct val="100000"/>
              <a:buFont typeface="Wingdings" charset="2"/>
              <a:buChar char="n"/>
              <a:defRPr sz="2400">
                <a:solidFill>
                  <a:srgbClr val="000000"/>
                </a:solidFill>
                <a:latin typeface="Times New Roman" charset="0"/>
                <a:ea typeface="宋体" charset="0"/>
              </a:defRPr>
            </a:lvl1pPr>
            <a:lvl2pPr marL="742950" indent="-285750">
              <a:spcBef>
                <a:spcPct val="20000"/>
              </a:spcBef>
              <a:buSzPct val="100000"/>
              <a:buFont typeface="Wingdings" charset="2"/>
              <a:buChar char="n"/>
              <a:defRPr sz="2400">
                <a:solidFill>
                  <a:srgbClr val="000000"/>
                </a:solidFill>
                <a:latin typeface="Times New Roman" charset="0"/>
                <a:ea typeface="宋体" charset="0"/>
              </a:defRPr>
            </a:lvl2pPr>
            <a:lvl3pPr marL="1143000" indent="-228600">
              <a:spcBef>
                <a:spcPct val="20000"/>
              </a:spcBef>
              <a:buSzPct val="100000"/>
              <a:buFont typeface="Wingdings" charset="2"/>
              <a:buChar char="n"/>
              <a:defRPr sz="2400">
                <a:solidFill>
                  <a:srgbClr val="000000"/>
                </a:solidFill>
                <a:latin typeface="Times New Roman" charset="0"/>
                <a:ea typeface="宋体" charset="0"/>
              </a:defRPr>
            </a:lvl3pPr>
            <a:lvl4pPr marL="1600200" indent="-228600">
              <a:spcBef>
                <a:spcPct val="20000"/>
              </a:spcBef>
              <a:buSzPct val="100000"/>
              <a:buFont typeface="Wingdings" charset="2"/>
              <a:buChar char="n"/>
              <a:defRPr sz="2400">
                <a:solidFill>
                  <a:srgbClr val="000000"/>
                </a:solidFill>
                <a:latin typeface="Times New Roman" charset="0"/>
                <a:ea typeface="宋体" charset="0"/>
              </a:defRPr>
            </a:lvl4pPr>
            <a:lvl5pPr marL="2057400" indent="-228600">
              <a:spcBef>
                <a:spcPct val="20000"/>
              </a:spcBef>
              <a:buSzPct val="100000"/>
              <a:buFont typeface="Wingdings" charset="2"/>
              <a:buChar char="n"/>
              <a:defRPr sz="2400">
                <a:solidFill>
                  <a:srgbClr val="000000"/>
                </a:solidFill>
                <a:latin typeface="Times New Roman" charset="0"/>
                <a:ea typeface="宋体" charset="0"/>
              </a:defRPr>
            </a:lvl5pPr>
            <a:lvl6pPr marL="2514600" indent="-228600" eaLnBrk="0" fontAlgn="base" hangingPunct="0">
              <a:spcBef>
                <a:spcPct val="20000"/>
              </a:spcBef>
              <a:spcAft>
                <a:spcPct val="0"/>
              </a:spcAft>
              <a:buSzPct val="100000"/>
              <a:buFont typeface="Wingdings" charset="2"/>
              <a:buChar char="n"/>
              <a:defRPr sz="2400">
                <a:solidFill>
                  <a:srgbClr val="000000"/>
                </a:solidFill>
                <a:latin typeface="Times New Roman" charset="0"/>
                <a:ea typeface="宋体" charset="0"/>
              </a:defRPr>
            </a:lvl6pPr>
            <a:lvl7pPr marL="2971800" indent="-228600" eaLnBrk="0" fontAlgn="base" hangingPunct="0">
              <a:spcBef>
                <a:spcPct val="20000"/>
              </a:spcBef>
              <a:spcAft>
                <a:spcPct val="0"/>
              </a:spcAft>
              <a:buSzPct val="100000"/>
              <a:buFont typeface="Wingdings" charset="2"/>
              <a:buChar char="n"/>
              <a:defRPr sz="2400">
                <a:solidFill>
                  <a:srgbClr val="000000"/>
                </a:solidFill>
                <a:latin typeface="Times New Roman" charset="0"/>
                <a:ea typeface="宋体" charset="0"/>
              </a:defRPr>
            </a:lvl7pPr>
            <a:lvl8pPr marL="3429000" indent="-228600" eaLnBrk="0" fontAlgn="base" hangingPunct="0">
              <a:spcBef>
                <a:spcPct val="20000"/>
              </a:spcBef>
              <a:spcAft>
                <a:spcPct val="0"/>
              </a:spcAft>
              <a:buSzPct val="100000"/>
              <a:buFont typeface="Wingdings" charset="2"/>
              <a:buChar char="n"/>
              <a:defRPr sz="2400">
                <a:solidFill>
                  <a:srgbClr val="000000"/>
                </a:solidFill>
                <a:latin typeface="Times New Roman" charset="0"/>
                <a:ea typeface="宋体" charset="0"/>
              </a:defRPr>
            </a:lvl8pPr>
            <a:lvl9pPr marL="3886200" indent="-228600" eaLnBrk="0" fontAlgn="base" hangingPunct="0">
              <a:spcBef>
                <a:spcPct val="20000"/>
              </a:spcBef>
              <a:spcAft>
                <a:spcPct val="0"/>
              </a:spcAft>
              <a:buSzPct val="100000"/>
              <a:buFont typeface="Wingdings" charset="2"/>
              <a:buChar char="n"/>
              <a:defRPr sz="2400">
                <a:solidFill>
                  <a:srgbClr val="000000"/>
                </a:solidFill>
                <a:latin typeface="Times New Roman" charset="0"/>
                <a:ea typeface="宋体" charset="0"/>
              </a:defRPr>
            </a:lvl9pPr>
          </a:lstStyle>
          <a:p>
            <a:pPr algn="ctr" eaLnBrk="1" hangingPunct="1">
              <a:spcBef>
                <a:spcPct val="50000"/>
              </a:spcBef>
              <a:buFont typeface="Wingdings" charset="2"/>
              <a:buNone/>
              <a:defRPr/>
            </a:pPr>
            <a:r>
              <a:rPr lang="zh-CN" altLang="en-US" sz="1400" b="1">
                <a:latin typeface="Arial" charset="0"/>
                <a:ea typeface="楷体" charset="0"/>
                <a:cs typeface="楷体" charset="0"/>
              </a:rPr>
              <a:t>浙江工商大学杭州商学院</a:t>
            </a:r>
            <a:endParaRPr lang="en-US" altLang="zh-CN" sz="1400" b="1">
              <a:latin typeface="Arial" charset="0"/>
              <a:ea typeface="楷体" charset="0"/>
              <a:cs typeface="楷体" charset="0"/>
            </a:endParaRPr>
          </a:p>
        </p:txBody>
      </p:sp>
    </p:spTree>
  </p:cSld>
  <p:clrMap bg1="lt1" tx1="dk1" bg2="lt2" tx2="dk2" accent1="accent1" accent2="accent2" accent3="accent3" accent4="accent4" accent5="accent5" accent6="accent6" hlink="hlink" folHlink="folHlink"/>
  <p:sldLayoutIdLst>
    <p:sldLayoutId id="2147483666" r:id="rId1"/>
    <p:sldLayoutId id="2147483667" r:id="rId2"/>
    <p:sldLayoutId id="2147483668" r:id="rId3"/>
    <p:sldLayoutId id="2147483669" r:id="rId4"/>
    <p:sldLayoutId id="2147483670" r:id="rId5"/>
    <p:sldLayoutId id="2147483671" r:id="rId6"/>
    <p:sldLayoutId id="2147483672" r:id="rId7"/>
    <p:sldLayoutId id="2147483673" r:id="rId8"/>
    <p:sldLayoutId id="2147483674" r:id="rId9"/>
    <p:sldLayoutId id="2147483675" r:id="rId10"/>
    <p:sldLayoutId id="2147483676" r:id="rId11"/>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ea typeface="宋体" pitchFamily="2" charset="-122"/>
        </a:defRPr>
      </a:lvl2pPr>
      <a:lvl3pPr algn="ctr" rtl="0" eaLnBrk="0" fontAlgn="base" hangingPunct="0">
        <a:spcBef>
          <a:spcPct val="0"/>
        </a:spcBef>
        <a:spcAft>
          <a:spcPct val="0"/>
        </a:spcAft>
        <a:defRPr sz="4400">
          <a:solidFill>
            <a:schemeClr val="tx2"/>
          </a:solidFill>
          <a:latin typeface="Arial" charset="0"/>
          <a:ea typeface="宋体" pitchFamily="2" charset="-122"/>
        </a:defRPr>
      </a:lvl3pPr>
      <a:lvl4pPr algn="ctr" rtl="0" eaLnBrk="0" fontAlgn="base" hangingPunct="0">
        <a:spcBef>
          <a:spcPct val="0"/>
        </a:spcBef>
        <a:spcAft>
          <a:spcPct val="0"/>
        </a:spcAft>
        <a:defRPr sz="4400">
          <a:solidFill>
            <a:schemeClr val="tx2"/>
          </a:solidFill>
          <a:latin typeface="Arial" charset="0"/>
          <a:ea typeface="宋体" pitchFamily="2" charset="-122"/>
        </a:defRPr>
      </a:lvl4pPr>
      <a:lvl5pPr algn="ctr" rtl="0" eaLnBrk="0" fontAlgn="base" hangingPunct="0">
        <a:spcBef>
          <a:spcPct val="0"/>
        </a:spcBef>
        <a:spcAft>
          <a:spcPct val="0"/>
        </a:spcAft>
        <a:defRPr sz="4400">
          <a:solidFill>
            <a:schemeClr val="tx2"/>
          </a:solidFill>
          <a:latin typeface="Arial" charset="0"/>
          <a:ea typeface="宋体" pitchFamily="2" charset="-122"/>
        </a:defRPr>
      </a:lvl5pPr>
      <a:lvl6pPr marL="457200" algn="ctr" rtl="0" fontAlgn="base">
        <a:spcBef>
          <a:spcPct val="0"/>
        </a:spcBef>
        <a:spcAft>
          <a:spcPct val="0"/>
        </a:spcAft>
        <a:defRPr sz="4400">
          <a:solidFill>
            <a:schemeClr val="tx2"/>
          </a:solidFill>
          <a:latin typeface="Arial" charset="0"/>
          <a:ea typeface="宋体" pitchFamily="2" charset="-122"/>
        </a:defRPr>
      </a:lvl6pPr>
      <a:lvl7pPr marL="914400" algn="ctr" rtl="0" fontAlgn="base">
        <a:spcBef>
          <a:spcPct val="0"/>
        </a:spcBef>
        <a:spcAft>
          <a:spcPct val="0"/>
        </a:spcAft>
        <a:defRPr sz="4400">
          <a:solidFill>
            <a:schemeClr val="tx2"/>
          </a:solidFill>
          <a:latin typeface="Arial" charset="0"/>
          <a:ea typeface="宋体" pitchFamily="2" charset="-122"/>
        </a:defRPr>
      </a:lvl7pPr>
      <a:lvl8pPr marL="1371600" algn="ctr" rtl="0" fontAlgn="base">
        <a:spcBef>
          <a:spcPct val="0"/>
        </a:spcBef>
        <a:spcAft>
          <a:spcPct val="0"/>
        </a:spcAft>
        <a:defRPr sz="4400">
          <a:solidFill>
            <a:schemeClr val="tx2"/>
          </a:solidFill>
          <a:latin typeface="Arial" charset="0"/>
          <a:ea typeface="宋体" pitchFamily="2" charset="-122"/>
        </a:defRPr>
      </a:lvl8pPr>
      <a:lvl9pPr marL="1828800" algn="ctr" rtl="0" fontAlgn="base">
        <a:spcBef>
          <a:spcPct val="0"/>
        </a:spcBef>
        <a:spcAft>
          <a:spcPct val="0"/>
        </a:spcAft>
        <a:defRPr sz="4400">
          <a:solidFill>
            <a:schemeClr val="tx2"/>
          </a:solidFill>
          <a:latin typeface="Arial" charset="0"/>
          <a:ea typeface="宋体" pitchFamily="2" charset="-122"/>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7" name="Rectangle 2">
            <a:extLst>
              <a:ext uri="{FF2B5EF4-FFF2-40B4-BE49-F238E27FC236}">
                <a16:creationId xmlns:a16="http://schemas.microsoft.com/office/drawing/2014/main" id="{71F1A8A4-FDA3-4F72-9629-FB8C92EC465E}"/>
              </a:ext>
            </a:extLst>
          </p:cNvPr>
          <p:cNvSpPr>
            <a:spLocks noGrp="1" noChangeArrowheads="1"/>
          </p:cNvSpPr>
          <p:nvPr>
            <p:ph type="body" idx="1"/>
          </p:nvPr>
        </p:nvSpPr>
        <p:spPr>
          <a:xfrm>
            <a:off x="1116013" y="1700213"/>
            <a:ext cx="6911975" cy="3168650"/>
          </a:xfrm>
        </p:spPr>
        <p:txBody>
          <a:bodyPr/>
          <a:lstStyle/>
          <a:p>
            <a:pPr marL="0" indent="0">
              <a:lnSpc>
                <a:spcPct val="150000"/>
              </a:lnSpc>
              <a:spcBef>
                <a:spcPct val="0"/>
              </a:spcBef>
              <a:buFont typeface="Wingdings" panose="05000000000000000000" pitchFamily="2" charset="2"/>
              <a:buNone/>
            </a:pPr>
            <a:r>
              <a:rPr lang="zh-CN" altLang="en-US" dirty="0">
                <a:solidFill>
                  <a:srgbClr val="003366"/>
                </a:solidFill>
                <a:latin typeface="宋体" panose="02010600030101010101" pitchFamily="2" charset="-122"/>
              </a:rPr>
              <a:t>第一节 无形资产概述</a:t>
            </a:r>
          </a:p>
          <a:p>
            <a:pPr marL="0" indent="0">
              <a:lnSpc>
                <a:spcPct val="150000"/>
              </a:lnSpc>
              <a:spcBef>
                <a:spcPct val="0"/>
              </a:spcBef>
              <a:buFont typeface="Wingdings" panose="05000000000000000000" pitchFamily="2" charset="2"/>
              <a:buNone/>
            </a:pPr>
            <a:r>
              <a:rPr lang="zh-CN" altLang="en-US" dirty="0">
                <a:solidFill>
                  <a:srgbClr val="003366"/>
                </a:solidFill>
                <a:latin typeface="宋体" panose="02010600030101010101" pitchFamily="2" charset="-122"/>
              </a:rPr>
              <a:t>第二节 无形资产的初始计量</a:t>
            </a:r>
          </a:p>
          <a:p>
            <a:pPr marL="0" indent="0">
              <a:lnSpc>
                <a:spcPct val="150000"/>
              </a:lnSpc>
              <a:spcBef>
                <a:spcPct val="0"/>
              </a:spcBef>
              <a:buFont typeface="Wingdings" panose="05000000000000000000" pitchFamily="2" charset="2"/>
              <a:buNone/>
            </a:pPr>
            <a:r>
              <a:rPr lang="zh-CN" altLang="en-US" dirty="0">
                <a:solidFill>
                  <a:srgbClr val="003366"/>
                </a:solidFill>
                <a:latin typeface="宋体" panose="02010600030101010101" pitchFamily="2" charset="-122"/>
              </a:rPr>
              <a:t>第三节 无形资产的后续计量</a:t>
            </a:r>
            <a:endParaRPr lang="en-US" altLang="zh-CN" dirty="0">
              <a:solidFill>
                <a:srgbClr val="003366"/>
              </a:solidFill>
              <a:latin typeface="宋体" panose="02010600030101010101" pitchFamily="2" charset="-122"/>
            </a:endParaRPr>
          </a:p>
          <a:p>
            <a:pPr marL="0" indent="0">
              <a:lnSpc>
                <a:spcPct val="150000"/>
              </a:lnSpc>
              <a:spcBef>
                <a:spcPct val="0"/>
              </a:spcBef>
              <a:buFont typeface="Wingdings" panose="05000000000000000000" pitchFamily="2" charset="2"/>
              <a:buNone/>
            </a:pPr>
            <a:r>
              <a:rPr lang="zh-CN" altLang="en-US" dirty="0">
                <a:solidFill>
                  <a:srgbClr val="003366"/>
                </a:solidFill>
                <a:latin typeface="宋体" panose="02010600030101010101" pitchFamily="2" charset="-122"/>
              </a:rPr>
              <a:t>第四节 无形资产的处置</a:t>
            </a:r>
          </a:p>
        </p:txBody>
      </p:sp>
      <p:sp>
        <p:nvSpPr>
          <p:cNvPr id="4098" name="Rectangle 2">
            <a:extLst>
              <a:ext uri="{FF2B5EF4-FFF2-40B4-BE49-F238E27FC236}">
                <a16:creationId xmlns:a16="http://schemas.microsoft.com/office/drawing/2014/main" id="{C665671D-0CDB-488E-AD56-8A74B98352F9}"/>
              </a:ext>
            </a:extLst>
          </p:cNvPr>
          <p:cNvSpPr txBox="1">
            <a:spLocks noChangeArrowheads="1"/>
          </p:cNvSpPr>
          <p:nvPr/>
        </p:nvSpPr>
        <p:spPr bwMode="auto">
          <a:xfrm>
            <a:off x="34925" y="14288"/>
            <a:ext cx="7772400" cy="606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20000"/>
              </a:spcBef>
              <a:buClr>
                <a:srgbClr val="A50021"/>
              </a:buClr>
              <a:buSzPct val="75000"/>
              <a:buFont typeface="Wingdings" panose="05000000000000000000" pitchFamily="2" charset="2"/>
              <a:buChar char="n"/>
              <a:defRPr sz="3200" b="1">
                <a:solidFill>
                  <a:srgbClr val="000000"/>
                </a:solidFill>
                <a:latin typeface="Times New Roman" panose="02020603050405020304" pitchFamily="18" charset="0"/>
                <a:ea typeface="宋体" panose="02010600030101010101" pitchFamily="2" charset="-122"/>
              </a:defRPr>
            </a:lvl1pPr>
            <a:lvl2pPr marL="742950" indent="-285750">
              <a:spcBef>
                <a:spcPct val="20000"/>
              </a:spcBef>
              <a:buClr>
                <a:schemeClr val="accent2"/>
              </a:buClr>
              <a:buSzPct val="75000"/>
              <a:buFont typeface="Wingdings" panose="05000000000000000000" pitchFamily="2" charset="2"/>
              <a:buChar char="n"/>
              <a:defRPr sz="2800" b="1">
                <a:solidFill>
                  <a:srgbClr val="000000"/>
                </a:solidFill>
                <a:latin typeface="Times New Roman" panose="02020603050405020304" pitchFamily="18" charset="0"/>
                <a:ea typeface="宋体" panose="02010600030101010101" pitchFamily="2" charset="-122"/>
              </a:defRPr>
            </a:lvl2pPr>
            <a:lvl3pPr marL="1143000" indent="-228600">
              <a:spcBef>
                <a:spcPct val="20000"/>
              </a:spcBef>
              <a:buClr>
                <a:srgbClr val="666699"/>
              </a:buClr>
              <a:buSzPct val="70000"/>
              <a:buFont typeface="Wingdings" panose="05000000000000000000" pitchFamily="2" charset="2"/>
              <a:buChar char="n"/>
              <a:defRPr sz="2400">
                <a:solidFill>
                  <a:srgbClr val="000000"/>
                </a:solidFill>
                <a:latin typeface="Times New Roman" panose="02020603050405020304" pitchFamily="18" charset="0"/>
                <a:ea typeface="宋体" panose="02010600030101010101" pitchFamily="2" charset="-122"/>
              </a:defRPr>
            </a:lvl3pPr>
            <a:lvl4pPr marL="1600200" indent="-228600">
              <a:spcBef>
                <a:spcPct val="20000"/>
              </a:spcBef>
              <a:buSzPct val="60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4pPr>
            <a:lvl5pPr marL="2057400" indent="-228600">
              <a:spcBef>
                <a:spcPct val="20000"/>
              </a:spcBef>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9pPr>
          </a:lstStyle>
          <a:p>
            <a:pPr eaLnBrk="1" hangingPunct="1">
              <a:spcBef>
                <a:spcPct val="0"/>
              </a:spcBef>
              <a:buClrTx/>
              <a:buSzTx/>
              <a:buFontTx/>
              <a:buNone/>
            </a:pPr>
            <a:r>
              <a:rPr lang="zh-CN" altLang="en-US" dirty="0">
                <a:solidFill>
                  <a:srgbClr val="003366"/>
                </a:solidFill>
                <a:latin typeface="微软雅黑" panose="020B0503020204020204" pitchFamily="34" charset="-122"/>
                <a:ea typeface="微软雅黑" panose="020B0503020204020204" pitchFamily="34" charset="-122"/>
              </a:rPr>
              <a:t>第七章 无形资产</a:t>
            </a:r>
          </a:p>
        </p:txBody>
      </p:sp>
    </p:spTree>
  </p:cSld>
  <p:clrMapOvr>
    <a:masterClrMapping/>
  </p:clrMapOvr>
  <p:transition spd="slow"/>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9" name="Rectangle 2">
            <a:extLst>
              <a:ext uri="{FF2B5EF4-FFF2-40B4-BE49-F238E27FC236}">
                <a16:creationId xmlns:a16="http://schemas.microsoft.com/office/drawing/2014/main" id="{D2F57E40-396F-40C1-880C-53977CB87A43}"/>
              </a:ext>
            </a:extLst>
          </p:cNvPr>
          <p:cNvSpPr txBox="1">
            <a:spLocks noChangeArrowheads="1"/>
          </p:cNvSpPr>
          <p:nvPr/>
        </p:nvSpPr>
        <p:spPr bwMode="auto">
          <a:xfrm>
            <a:off x="34925" y="14288"/>
            <a:ext cx="7772400" cy="606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20000"/>
              </a:spcBef>
              <a:buClr>
                <a:srgbClr val="A50021"/>
              </a:buClr>
              <a:buSzPct val="75000"/>
              <a:buFont typeface="Wingdings" panose="05000000000000000000" pitchFamily="2" charset="2"/>
              <a:buChar char="n"/>
              <a:defRPr sz="3200" b="1">
                <a:solidFill>
                  <a:srgbClr val="000000"/>
                </a:solidFill>
                <a:latin typeface="Times New Roman" panose="02020603050405020304" pitchFamily="18" charset="0"/>
                <a:ea typeface="宋体" panose="02010600030101010101" pitchFamily="2" charset="-122"/>
              </a:defRPr>
            </a:lvl1pPr>
            <a:lvl2pPr marL="742950" indent="-285750">
              <a:spcBef>
                <a:spcPct val="20000"/>
              </a:spcBef>
              <a:buClr>
                <a:schemeClr val="accent2"/>
              </a:buClr>
              <a:buSzPct val="75000"/>
              <a:buFont typeface="Wingdings" panose="05000000000000000000" pitchFamily="2" charset="2"/>
              <a:buChar char="n"/>
              <a:defRPr sz="2800" b="1">
                <a:solidFill>
                  <a:srgbClr val="000000"/>
                </a:solidFill>
                <a:latin typeface="Times New Roman" panose="02020603050405020304" pitchFamily="18" charset="0"/>
                <a:ea typeface="宋体" panose="02010600030101010101" pitchFamily="2" charset="-122"/>
              </a:defRPr>
            </a:lvl2pPr>
            <a:lvl3pPr marL="1143000" indent="-228600">
              <a:spcBef>
                <a:spcPct val="20000"/>
              </a:spcBef>
              <a:buClr>
                <a:srgbClr val="666699"/>
              </a:buClr>
              <a:buSzPct val="70000"/>
              <a:buFont typeface="Wingdings" panose="05000000000000000000" pitchFamily="2" charset="2"/>
              <a:buChar char="n"/>
              <a:defRPr sz="2400">
                <a:solidFill>
                  <a:srgbClr val="000000"/>
                </a:solidFill>
                <a:latin typeface="Times New Roman" panose="02020603050405020304" pitchFamily="18" charset="0"/>
                <a:ea typeface="宋体" panose="02010600030101010101" pitchFamily="2" charset="-122"/>
              </a:defRPr>
            </a:lvl3pPr>
            <a:lvl4pPr marL="1600200" indent="-228600">
              <a:spcBef>
                <a:spcPct val="20000"/>
              </a:spcBef>
              <a:buSzPct val="60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4pPr>
            <a:lvl5pPr marL="2057400" indent="-228600">
              <a:spcBef>
                <a:spcPct val="20000"/>
              </a:spcBef>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9pPr>
          </a:lstStyle>
          <a:p>
            <a:pPr eaLnBrk="1" hangingPunct="1">
              <a:spcBef>
                <a:spcPct val="0"/>
              </a:spcBef>
              <a:buClrTx/>
              <a:buSzTx/>
              <a:buFontTx/>
              <a:buNone/>
            </a:pPr>
            <a:r>
              <a:rPr lang="zh-CN" altLang="en-US" b="0" dirty="0">
                <a:solidFill>
                  <a:srgbClr val="003366"/>
                </a:solidFill>
                <a:latin typeface="微软雅黑" panose="020B0503020204020204" pitchFamily="34" charset="-122"/>
                <a:ea typeface="微软雅黑" panose="020B0503020204020204" pitchFamily="34" charset="-122"/>
              </a:rPr>
              <a:t>第一节 无形资产的概述</a:t>
            </a:r>
          </a:p>
        </p:txBody>
      </p:sp>
      <p:sp>
        <p:nvSpPr>
          <p:cNvPr id="4" name="Rectangle 2">
            <a:extLst>
              <a:ext uri="{FF2B5EF4-FFF2-40B4-BE49-F238E27FC236}">
                <a16:creationId xmlns:a16="http://schemas.microsoft.com/office/drawing/2014/main" id="{D528929A-6E64-4027-80BF-F87EA70018AE}"/>
              </a:ext>
            </a:extLst>
          </p:cNvPr>
          <p:cNvSpPr txBox="1">
            <a:spLocks noChangeArrowheads="1"/>
          </p:cNvSpPr>
          <p:nvPr/>
        </p:nvSpPr>
        <p:spPr bwMode="auto">
          <a:xfrm>
            <a:off x="0" y="620713"/>
            <a:ext cx="9612313" cy="3168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a:lstStyle>
            <a:lvl1pPr>
              <a:spcBef>
                <a:spcPct val="20000"/>
              </a:spcBef>
              <a:buClr>
                <a:srgbClr val="A50021"/>
              </a:buClr>
              <a:buSzPct val="75000"/>
              <a:buFont typeface="Wingdings" panose="05000000000000000000" pitchFamily="2" charset="2"/>
              <a:buChar char="n"/>
              <a:defRPr sz="3200" b="1">
                <a:solidFill>
                  <a:srgbClr val="000000"/>
                </a:solidFill>
                <a:latin typeface="Times New Roman" panose="02020603050405020304" pitchFamily="18" charset="0"/>
                <a:ea typeface="宋体" panose="02010600030101010101" pitchFamily="2" charset="-122"/>
              </a:defRPr>
            </a:lvl1pPr>
            <a:lvl2pPr marL="1027113" indent="-455613">
              <a:spcBef>
                <a:spcPct val="20000"/>
              </a:spcBef>
              <a:buClr>
                <a:schemeClr val="accent2"/>
              </a:buClr>
              <a:buSzPct val="75000"/>
              <a:buFont typeface="Wingdings" panose="05000000000000000000" pitchFamily="2" charset="2"/>
              <a:buChar char="n"/>
              <a:defRPr sz="2800" b="1">
                <a:solidFill>
                  <a:srgbClr val="000000"/>
                </a:solidFill>
                <a:latin typeface="Times New Roman" panose="02020603050405020304" pitchFamily="18" charset="0"/>
                <a:ea typeface="宋体" panose="02010600030101010101" pitchFamily="2" charset="-122"/>
              </a:defRPr>
            </a:lvl2pPr>
            <a:lvl3pPr marL="1370013" indent="-228600">
              <a:spcBef>
                <a:spcPct val="20000"/>
              </a:spcBef>
              <a:buClr>
                <a:srgbClr val="666699"/>
              </a:buClr>
              <a:buSzPct val="70000"/>
              <a:buFont typeface="Wingdings" panose="05000000000000000000" pitchFamily="2" charset="2"/>
              <a:buChar char="n"/>
              <a:defRPr sz="2400">
                <a:solidFill>
                  <a:srgbClr val="000000"/>
                </a:solidFill>
                <a:latin typeface="Times New Roman" panose="02020603050405020304" pitchFamily="18" charset="0"/>
                <a:ea typeface="宋体" panose="02010600030101010101" pitchFamily="2" charset="-122"/>
              </a:defRPr>
            </a:lvl3pPr>
            <a:lvl4pPr marL="1712913" indent="-228600">
              <a:spcBef>
                <a:spcPct val="20000"/>
              </a:spcBef>
              <a:buSzPct val="60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4pPr>
            <a:lvl5pPr marL="2057400" indent="-228600">
              <a:spcBef>
                <a:spcPct val="20000"/>
              </a:spcBef>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9pPr>
          </a:lstStyle>
          <a:p>
            <a:pPr>
              <a:lnSpc>
                <a:spcPct val="120000"/>
              </a:lnSpc>
              <a:spcAft>
                <a:spcPts val="600"/>
              </a:spcAft>
              <a:buFont typeface="Wingdings" panose="05000000000000000000" pitchFamily="2" charset="2"/>
              <a:buNone/>
            </a:pPr>
            <a:r>
              <a:rPr lang="zh-CN" altLang="en-US" sz="2800" dirty="0">
                <a:solidFill>
                  <a:srgbClr val="003366"/>
                </a:solidFill>
                <a:latin typeface="宋体" panose="02010600030101010101" pitchFamily="2" charset="-122"/>
              </a:rPr>
              <a:t>二、无形资产的确认条件</a:t>
            </a:r>
            <a:endParaRPr lang="en-US" altLang="zh-CN" sz="2800" dirty="0">
              <a:solidFill>
                <a:srgbClr val="003366"/>
              </a:solidFill>
              <a:latin typeface="宋体" panose="02010600030101010101" pitchFamily="2" charset="-122"/>
            </a:endParaRPr>
          </a:p>
          <a:p>
            <a:pPr>
              <a:lnSpc>
                <a:spcPct val="120000"/>
              </a:lnSpc>
              <a:spcAft>
                <a:spcPts val="600"/>
              </a:spcAft>
              <a:buFont typeface="Wingdings" panose="05000000000000000000" pitchFamily="2" charset="2"/>
              <a:buNone/>
            </a:pPr>
            <a:r>
              <a:rPr lang="zh-CN" altLang="en-US" sz="2800" dirty="0">
                <a:solidFill>
                  <a:srgbClr val="003366"/>
                </a:solidFill>
                <a:latin typeface="宋体" panose="02010600030101010101" pitchFamily="2" charset="-122"/>
              </a:rPr>
              <a:t>    无形资产应在符合定义的前提下，同时满足以下两个确认条件时才能予以确认。</a:t>
            </a:r>
          </a:p>
          <a:p>
            <a:pPr>
              <a:lnSpc>
                <a:spcPct val="120000"/>
              </a:lnSpc>
              <a:spcAft>
                <a:spcPts val="600"/>
              </a:spcAft>
              <a:buFont typeface="Wingdings" panose="05000000000000000000" pitchFamily="2" charset="2"/>
              <a:buNone/>
            </a:pPr>
            <a:r>
              <a:rPr lang="zh-CN" altLang="en-US" sz="2800" dirty="0">
                <a:solidFill>
                  <a:srgbClr val="003366"/>
                </a:solidFill>
                <a:latin typeface="宋体" panose="02010600030101010101" pitchFamily="2" charset="-122"/>
              </a:rPr>
              <a:t>（一）与该无形资产有关的经济利益很可能流入企业； </a:t>
            </a:r>
          </a:p>
          <a:p>
            <a:pPr>
              <a:lnSpc>
                <a:spcPct val="120000"/>
              </a:lnSpc>
              <a:spcAft>
                <a:spcPts val="600"/>
              </a:spcAft>
              <a:buFont typeface="Wingdings" panose="05000000000000000000" pitchFamily="2" charset="2"/>
              <a:buNone/>
            </a:pPr>
            <a:r>
              <a:rPr lang="zh-CN" altLang="en-US" sz="2800" dirty="0">
                <a:solidFill>
                  <a:srgbClr val="003366"/>
                </a:solidFill>
                <a:latin typeface="宋体" panose="02010600030101010101" pitchFamily="2" charset="-122"/>
              </a:rPr>
              <a:t>（二）该无形资产的成本能够可靠计量。</a:t>
            </a:r>
          </a:p>
        </p:txBody>
      </p:sp>
    </p:spTree>
  </p:cSld>
  <p:clrMapOvr>
    <a:masterClrMapping/>
  </p:clrMapOvr>
  <p:transition spd="slow"/>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Rectangle 2">
            <a:extLst>
              <a:ext uri="{FF2B5EF4-FFF2-40B4-BE49-F238E27FC236}">
                <a16:creationId xmlns:a16="http://schemas.microsoft.com/office/drawing/2014/main" id="{DF3EA014-3F2B-4AFF-9B95-CBDC2F0A6CE2}"/>
              </a:ext>
            </a:extLst>
          </p:cNvPr>
          <p:cNvSpPr txBox="1">
            <a:spLocks noChangeArrowheads="1"/>
          </p:cNvSpPr>
          <p:nvPr/>
        </p:nvSpPr>
        <p:spPr bwMode="auto">
          <a:xfrm>
            <a:off x="34925" y="14288"/>
            <a:ext cx="7772400" cy="606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20000"/>
              </a:spcBef>
              <a:buClr>
                <a:srgbClr val="A50021"/>
              </a:buClr>
              <a:buSzPct val="75000"/>
              <a:buFont typeface="Wingdings" panose="05000000000000000000" pitchFamily="2" charset="2"/>
              <a:buChar char="n"/>
              <a:defRPr sz="3200" b="1">
                <a:solidFill>
                  <a:srgbClr val="000000"/>
                </a:solidFill>
                <a:latin typeface="Times New Roman" panose="02020603050405020304" pitchFamily="18" charset="0"/>
                <a:ea typeface="宋体" panose="02010600030101010101" pitchFamily="2" charset="-122"/>
              </a:defRPr>
            </a:lvl1pPr>
            <a:lvl2pPr marL="742950" indent="-285750">
              <a:spcBef>
                <a:spcPct val="20000"/>
              </a:spcBef>
              <a:buClr>
                <a:schemeClr val="accent2"/>
              </a:buClr>
              <a:buSzPct val="75000"/>
              <a:buFont typeface="Wingdings" panose="05000000000000000000" pitchFamily="2" charset="2"/>
              <a:buChar char="n"/>
              <a:defRPr sz="2800" b="1">
                <a:solidFill>
                  <a:srgbClr val="000000"/>
                </a:solidFill>
                <a:latin typeface="Times New Roman" panose="02020603050405020304" pitchFamily="18" charset="0"/>
                <a:ea typeface="宋体" panose="02010600030101010101" pitchFamily="2" charset="-122"/>
              </a:defRPr>
            </a:lvl2pPr>
            <a:lvl3pPr marL="1143000" indent="-228600">
              <a:spcBef>
                <a:spcPct val="20000"/>
              </a:spcBef>
              <a:buClr>
                <a:srgbClr val="666699"/>
              </a:buClr>
              <a:buSzPct val="70000"/>
              <a:buFont typeface="Wingdings" panose="05000000000000000000" pitchFamily="2" charset="2"/>
              <a:buChar char="n"/>
              <a:defRPr sz="2400">
                <a:solidFill>
                  <a:srgbClr val="000000"/>
                </a:solidFill>
                <a:latin typeface="Times New Roman" panose="02020603050405020304" pitchFamily="18" charset="0"/>
                <a:ea typeface="宋体" panose="02010600030101010101" pitchFamily="2" charset="-122"/>
              </a:defRPr>
            </a:lvl3pPr>
            <a:lvl4pPr marL="1600200" indent="-228600">
              <a:spcBef>
                <a:spcPct val="20000"/>
              </a:spcBef>
              <a:buSzPct val="60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4pPr>
            <a:lvl5pPr marL="2057400" indent="-228600">
              <a:spcBef>
                <a:spcPct val="20000"/>
              </a:spcBef>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9pPr>
          </a:lstStyle>
          <a:p>
            <a:pPr eaLnBrk="1" hangingPunct="1">
              <a:spcBef>
                <a:spcPct val="0"/>
              </a:spcBef>
              <a:buClrTx/>
              <a:buSzTx/>
              <a:buFontTx/>
              <a:buNone/>
            </a:pPr>
            <a:r>
              <a:rPr lang="zh-CN" altLang="en-US" b="0" dirty="0">
                <a:solidFill>
                  <a:srgbClr val="003366"/>
                </a:solidFill>
                <a:latin typeface="微软雅黑" panose="020B0503020204020204" pitchFamily="34" charset="-122"/>
                <a:ea typeface="微软雅黑" panose="020B0503020204020204" pitchFamily="34" charset="-122"/>
              </a:rPr>
              <a:t>第二节 无形资产的初始计量</a:t>
            </a:r>
          </a:p>
        </p:txBody>
      </p:sp>
      <p:sp>
        <p:nvSpPr>
          <p:cNvPr id="4" name="Rectangle 2">
            <a:extLst>
              <a:ext uri="{FF2B5EF4-FFF2-40B4-BE49-F238E27FC236}">
                <a16:creationId xmlns:a16="http://schemas.microsoft.com/office/drawing/2014/main" id="{A35D3EE2-8CEF-4503-AEF1-A6BB53890090}"/>
              </a:ext>
            </a:extLst>
          </p:cNvPr>
          <p:cNvSpPr txBox="1">
            <a:spLocks noChangeArrowheads="1"/>
          </p:cNvSpPr>
          <p:nvPr/>
        </p:nvSpPr>
        <p:spPr bwMode="auto">
          <a:xfrm>
            <a:off x="0" y="609582"/>
            <a:ext cx="9109075" cy="3168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a:lstStyle>
            <a:lvl1pPr>
              <a:spcBef>
                <a:spcPct val="20000"/>
              </a:spcBef>
              <a:buClr>
                <a:srgbClr val="A50021"/>
              </a:buClr>
              <a:buSzPct val="75000"/>
              <a:buFont typeface="Wingdings" panose="05000000000000000000" pitchFamily="2" charset="2"/>
              <a:buChar char="n"/>
              <a:defRPr sz="3200" b="1">
                <a:solidFill>
                  <a:srgbClr val="000000"/>
                </a:solidFill>
                <a:latin typeface="Times New Roman" panose="02020603050405020304" pitchFamily="18" charset="0"/>
                <a:ea typeface="宋体" panose="02010600030101010101" pitchFamily="2" charset="-122"/>
              </a:defRPr>
            </a:lvl1pPr>
            <a:lvl2pPr marL="1027113" indent="-455613">
              <a:spcBef>
                <a:spcPct val="20000"/>
              </a:spcBef>
              <a:buClr>
                <a:schemeClr val="accent2"/>
              </a:buClr>
              <a:buSzPct val="75000"/>
              <a:buFont typeface="Wingdings" panose="05000000000000000000" pitchFamily="2" charset="2"/>
              <a:buChar char="n"/>
              <a:defRPr sz="2800" b="1">
                <a:solidFill>
                  <a:srgbClr val="000000"/>
                </a:solidFill>
                <a:latin typeface="Times New Roman" panose="02020603050405020304" pitchFamily="18" charset="0"/>
                <a:ea typeface="宋体" panose="02010600030101010101" pitchFamily="2" charset="-122"/>
              </a:defRPr>
            </a:lvl2pPr>
            <a:lvl3pPr marL="1370013" indent="-228600">
              <a:spcBef>
                <a:spcPct val="20000"/>
              </a:spcBef>
              <a:buClr>
                <a:srgbClr val="666699"/>
              </a:buClr>
              <a:buSzPct val="70000"/>
              <a:buFont typeface="Wingdings" panose="05000000000000000000" pitchFamily="2" charset="2"/>
              <a:buChar char="n"/>
              <a:defRPr sz="2400">
                <a:solidFill>
                  <a:srgbClr val="000000"/>
                </a:solidFill>
                <a:latin typeface="Times New Roman" panose="02020603050405020304" pitchFamily="18" charset="0"/>
                <a:ea typeface="宋体" panose="02010600030101010101" pitchFamily="2" charset="-122"/>
              </a:defRPr>
            </a:lvl3pPr>
            <a:lvl4pPr marL="1712913" indent="-228600">
              <a:spcBef>
                <a:spcPct val="20000"/>
              </a:spcBef>
              <a:buSzPct val="60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4pPr>
            <a:lvl5pPr marL="2057400" indent="-228600">
              <a:spcBef>
                <a:spcPct val="20000"/>
              </a:spcBef>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9pPr>
          </a:lstStyle>
          <a:p>
            <a:pPr>
              <a:lnSpc>
                <a:spcPct val="120000"/>
              </a:lnSpc>
              <a:spcAft>
                <a:spcPts val="600"/>
              </a:spcAft>
              <a:buFont typeface="Wingdings" panose="05000000000000000000" pitchFamily="2" charset="2"/>
              <a:buNone/>
            </a:pPr>
            <a:r>
              <a:rPr lang="zh-CN" altLang="en-US" sz="2800" dirty="0">
                <a:solidFill>
                  <a:srgbClr val="003366"/>
                </a:solidFill>
                <a:latin typeface="宋体" panose="02010600030101010101" pitchFamily="2" charset="-122"/>
              </a:rPr>
              <a:t>    无形资产通常是按</a:t>
            </a:r>
            <a:r>
              <a:rPr lang="zh-CN" altLang="en-US" sz="2800" dirty="0">
                <a:solidFill>
                  <a:srgbClr val="C00000"/>
                </a:solidFill>
                <a:latin typeface="宋体" panose="02010600030101010101" pitchFamily="2" charset="-122"/>
              </a:rPr>
              <a:t>实际成本</a:t>
            </a:r>
            <a:r>
              <a:rPr lang="zh-CN" altLang="en-US" sz="2800" dirty="0">
                <a:solidFill>
                  <a:srgbClr val="003366"/>
                </a:solidFill>
                <a:latin typeface="宋体" panose="02010600030101010101" pitchFamily="2" charset="-122"/>
              </a:rPr>
              <a:t>计量，即以取得无形资产并使之达到预定用途而发生的全部支出作为无形资产的成本。对于不同来源的无形资产，其成本的构成也有所差异。</a:t>
            </a:r>
            <a:endParaRPr lang="en-US" altLang="zh-CN" sz="2800" dirty="0">
              <a:solidFill>
                <a:srgbClr val="003366"/>
              </a:solidFill>
              <a:latin typeface="宋体" panose="02010600030101010101" pitchFamily="2" charset="-122"/>
            </a:endParaRPr>
          </a:p>
        </p:txBody>
      </p:sp>
      <p:sp>
        <p:nvSpPr>
          <p:cNvPr id="10" name="文本框 9">
            <a:extLst>
              <a:ext uri="{FF2B5EF4-FFF2-40B4-BE49-F238E27FC236}">
                <a16:creationId xmlns:a16="http://schemas.microsoft.com/office/drawing/2014/main" id="{BFFE3220-8903-4318-8C96-AC51227A1010}"/>
              </a:ext>
            </a:extLst>
          </p:cNvPr>
          <p:cNvSpPr txBox="1"/>
          <p:nvPr/>
        </p:nvSpPr>
        <p:spPr>
          <a:xfrm>
            <a:off x="179512" y="2780928"/>
            <a:ext cx="8568952" cy="1651799"/>
          </a:xfrm>
          <a:prstGeom prst="rect">
            <a:avLst/>
          </a:prstGeom>
          <a:noFill/>
        </p:spPr>
        <p:txBody>
          <a:bodyPr wrap="square">
            <a:spAutoFit/>
          </a:bodyPr>
          <a:lstStyle/>
          <a:p>
            <a:pPr marL="0" marR="0" lvl="0" indent="0" algn="l" defTabSz="914400" rtl="0" eaLnBrk="0" fontAlgn="base" latinLnBrk="0" hangingPunct="0">
              <a:lnSpc>
                <a:spcPct val="120000"/>
              </a:lnSpc>
              <a:spcBef>
                <a:spcPct val="0"/>
              </a:spcBef>
              <a:spcAft>
                <a:spcPts val="600"/>
              </a:spcAft>
              <a:buClrTx/>
              <a:buSzTx/>
              <a:buFont typeface="Wingdings" panose="05000000000000000000" pitchFamily="2" charset="2"/>
              <a:buNone/>
              <a:tabLst/>
              <a:defRPr/>
            </a:pPr>
            <a:r>
              <a:rPr lang="zh-CN" altLang="en-US" sz="2800" b="1" dirty="0">
                <a:solidFill>
                  <a:srgbClr val="003366"/>
                </a:solidFill>
                <a:latin typeface="宋体" panose="02010600030101010101" pitchFamily="2" charset="-122"/>
              </a:rPr>
              <a:t>一、外购的无形资产</a:t>
            </a:r>
          </a:p>
          <a:p>
            <a:pPr marL="0" marR="0" lvl="0" indent="0" algn="l" defTabSz="914400" rtl="0" eaLnBrk="0" fontAlgn="base" latinLnBrk="0" hangingPunct="0">
              <a:lnSpc>
                <a:spcPct val="120000"/>
              </a:lnSpc>
              <a:spcBef>
                <a:spcPct val="0"/>
              </a:spcBef>
              <a:spcAft>
                <a:spcPts val="600"/>
              </a:spcAft>
              <a:buClrTx/>
              <a:buSzTx/>
              <a:buFont typeface="Times New Roman" panose="02020603050405020304" pitchFamily="18" charset="0"/>
              <a:buAutoNum type="arabicPeriod"/>
              <a:tabLst/>
              <a:defRPr/>
            </a:pPr>
            <a:r>
              <a:rPr kumimoji="0" lang="zh-CN" altLang="en-US" sz="2800" b="1" i="0" u="none" strike="noStrike" kern="1200" cap="none" spc="0" normalizeH="0" baseline="0" noProof="0" dirty="0">
                <a:ln>
                  <a:noFill/>
                </a:ln>
                <a:solidFill>
                  <a:srgbClr val="C00000"/>
                </a:solidFill>
                <a:effectLst/>
                <a:uLnTx/>
                <a:uFillTx/>
                <a:latin typeface="宋体" panose="02010600030101010101" pitchFamily="2" charset="-122"/>
                <a:ea typeface="宋体" panose="02010600030101010101" pitchFamily="2" charset="-122"/>
                <a:cs typeface="+mn-cs"/>
              </a:rPr>
              <a:t>成本：</a:t>
            </a:r>
            <a:r>
              <a:rPr lang="zh-CN" altLang="en-US" sz="2800" b="1" dirty="0">
                <a:solidFill>
                  <a:srgbClr val="003366"/>
                </a:solidFill>
                <a:latin typeface="宋体" panose="02010600030101010101" pitchFamily="2" charset="-122"/>
              </a:rPr>
              <a:t>包括购买价款、相关税费以及直接归属于使该项资产达到预定用途所发生的其他支出。</a:t>
            </a:r>
          </a:p>
        </p:txBody>
      </p:sp>
      <p:sp>
        <p:nvSpPr>
          <p:cNvPr id="11" name="Rectangle 2">
            <a:extLst>
              <a:ext uri="{FF2B5EF4-FFF2-40B4-BE49-F238E27FC236}">
                <a16:creationId xmlns:a16="http://schemas.microsoft.com/office/drawing/2014/main" id="{8E800973-FFDD-410F-9878-CE180CB252C3}"/>
              </a:ext>
            </a:extLst>
          </p:cNvPr>
          <p:cNvSpPr txBox="1">
            <a:spLocks noChangeArrowheads="1"/>
          </p:cNvSpPr>
          <p:nvPr/>
        </p:nvSpPr>
        <p:spPr bwMode="auto">
          <a:xfrm>
            <a:off x="0" y="4333876"/>
            <a:ext cx="9144000" cy="2232025"/>
          </a:xfrm>
          <a:prstGeom prst="rect">
            <a:avLst/>
          </a:prstGeom>
          <a:noFill/>
          <a:ln w="9525">
            <a:solidFill>
              <a:srgbClr val="003366"/>
            </a:solidFill>
            <a:prstDash val="dash"/>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 xmlns:ma14="http://schemas.microsoft.com/office/mac/drawingml/2011/main" val="1"/>
            </a:ext>
          </a:extLst>
        </p:spPr>
        <p:txBody>
          <a:bodyPr/>
          <a:lstStyle>
            <a:lvl1pPr indent="457200">
              <a:spcBef>
                <a:spcPct val="20000"/>
              </a:spcBef>
              <a:buClr>
                <a:srgbClr val="A50021"/>
              </a:buClr>
              <a:buSzPct val="75000"/>
              <a:buFont typeface="Wingdings" panose="05000000000000000000" pitchFamily="2" charset="2"/>
              <a:buChar char="n"/>
              <a:defRPr sz="3200" b="1">
                <a:solidFill>
                  <a:srgbClr val="000000"/>
                </a:solidFill>
                <a:latin typeface="Times New Roman" panose="02020603050405020304" pitchFamily="18" charset="0"/>
                <a:ea typeface="宋体" panose="02010600030101010101" pitchFamily="2" charset="-122"/>
              </a:defRPr>
            </a:lvl1pPr>
            <a:lvl2pPr marL="1027113" indent="-455613">
              <a:spcBef>
                <a:spcPct val="20000"/>
              </a:spcBef>
              <a:buClr>
                <a:schemeClr val="accent2"/>
              </a:buClr>
              <a:buSzPct val="75000"/>
              <a:buFont typeface="Wingdings" panose="05000000000000000000" pitchFamily="2" charset="2"/>
              <a:buChar char="n"/>
              <a:defRPr sz="2800" b="1">
                <a:solidFill>
                  <a:srgbClr val="000000"/>
                </a:solidFill>
                <a:latin typeface="Times New Roman" panose="02020603050405020304" pitchFamily="18" charset="0"/>
                <a:ea typeface="宋体" panose="02010600030101010101" pitchFamily="2" charset="-122"/>
              </a:defRPr>
            </a:lvl2pPr>
            <a:lvl3pPr marL="1370013" indent="-228600">
              <a:spcBef>
                <a:spcPct val="20000"/>
              </a:spcBef>
              <a:buClr>
                <a:srgbClr val="666699"/>
              </a:buClr>
              <a:buSzPct val="70000"/>
              <a:buFont typeface="Wingdings" panose="05000000000000000000" pitchFamily="2" charset="2"/>
              <a:buChar char="n"/>
              <a:defRPr sz="2400">
                <a:solidFill>
                  <a:srgbClr val="000000"/>
                </a:solidFill>
                <a:latin typeface="Times New Roman" panose="02020603050405020304" pitchFamily="18" charset="0"/>
                <a:ea typeface="宋体" panose="02010600030101010101" pitchFamily="2" charset="-122"/>
              </a:defRPr>
            </a:lvl3pPr>
            <a:lvl4pPr marL="1712913" indent="-228600">
              <a:spcBef>
                <a:spcPct val="20000"/>
              </a:spcBef>
              <a:buSzPct val="60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4pPr>
            <a:lvl5pPr marL="2057400" indent="-228600">
              <a:spcBef>
                <a:spcPct val="20000"/>
              </a:spcBef>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9pPr>
          </a:lstStyle>
          <a:p>
            <a:pPr>
              <a:lnSpc>
                <a:spcPct val="150000"/>
              </a:lnSpc>
              <a:spcBef>
                <a:spcPct val="0"/>
              </a:spcBef>
              <a:buNone/>
            </a:pPr>
            <a:r>
              <a:rPr lang="zh-CN" altLang="en-US" sz="2400" dirty="0">
                <a:solidFill>
                  <a:srgbClr val="C00000"/>
                </a:solidFill>
                <a:latin typeface="宋体" panose="02010600030101010101" pitchFamily="2" charset="-122"/>
              </a:rPr>
              <a:t>注</a:t>
            </a:r>
            <a:r>
              <a:rPr lang="en-US" altLang="zh-CN" sz="2400" dirty="0">
                <a:solidFill>
                  <a:srgbClr val="C00000"/>
                </a:solidFill>
                <a:latin typeface="宋体" panose="02010600030101010101" pitchFamily="2" charset="-122"/>
              </a:rPr>
              <a:t>1</a:t>
            </a:r>
            <a:r>
              <a:rPr lang="zh-CN" altLang="en-US" sz="2400" dirty="0">
                <a:solidFill>
                  <a:srgbClr val="C00000"/>
                </a:solidFill>
                <a:latin typeface="宋体" panose="02010600030101010101" pitchFamily="2" charset="-122"/>
              </a:rPr>
              <a:t>：</a:t>
            </a:r>
            <a:r>
              <a:rPr lang="zh-CN" altLang="en-US" sz="2400" dirty="0">
                <a:solidFill>
                  <a:srgbClr val="003366"/>
                </a:solidFill>
                <a:latin typeface="宋体" panose="02010600030101010101" pitchFamily="2" charset="-122"/>
              </a:rPr>
              <a:t>直接归属于使该项资产达到预定用途所发生的其他支出是指</a:t>
            </a:r>
            <a:r>
              <a:rPr lang="zh-CN" altLang="en-US" sz="2400" dirty="0">
                <a:solidFill>
                  <a:srgbClr val="C00000"/>
                </a:solidFill>
                <a:latin typeface="宋体" panose="02010600030101010101" pitchFamily="2" charset="-122"/>
              </a:rPr>
              <a:t>无形资产达到预定用途所发生的专业服务费、测试无形资产是否正常发挥作用的测试费用</a:t>
            </a:r>
            <a:r>
              <a:rPr lang="zh-CN" altLang="en-US" sz="2400" dirty="0">
                <a:solidFill>
                  <a:srgbClr val="003366"/>
                </a:solidFill>
                <a:latin typeface="宋体" panose="02010600030101010101" pitchFamily="2" charset="-122"/>
              </a:rPr>
              <a:t>等，但</a:t>
            </a:r>
            <a:r>
              <a:rPr lang="zh-CN" altLang="en-US" sz="2400" dirty="0">
                <a:solidFill>
                  <a:srgbClr val="C00000"/>
                </a:solidFill>
                <a:latin typeface="宋体" panose="02010600030101010101" pitchFamily="2" charset="-122"/>
              </a:rPr>
              <a:t>不包括为引入新产品而进行宣传发生的广告费、管理费及其他间接费用</a:t>
            </a:r>
            <a:r>
              <a:rPr lang="zh-CN" altLang="en-US" sz="2400" dirty="0">
                <a:solidFill>
                  <a:srgbClr val="003366"/>
                </a:solidFill>
                <a:latin typeface="宋体" panose="02010600030101010101" pitchFamily="2" charset="-122"/>
              </a:rPr>
              <a:t>。</a:t>
            </a: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Rectangle 2">
            <a:extLst>
              <a:ext uri="{FF2B5EF4-FFF2-40B4-BE49-F238E27FC236}">
                <a16:creationId xmlns:a16="http://schemas.microsoft.com/office/drawing/2014/main" id="{CF335973-F478-4689-BB68-9E20FCC08300}"/>
              </a:ext>
            </a:extLst>
          </p:cNvPr>
          <p:cNvSpPr txBox="1">
            <a:spLocks noChangeArrowheads="1"/>
          </p:cNvSpPr>
          <p:nvPr/>
        </p:nvSpPr>
        <p:spPr bwMode="auto">
          <a:xfrm>
            <a:off x="34925" y="14288"/>
            <a:ext cx="7772400" cy="606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20000"/>
              </a:spcBef>
              <a:buClr>
                <a:srgbClr val="A50021"/>
              </a:buClr>
              <a:buSzPct val="75000"/>
              <a:buFont typeface="Wingdings" panose="05000000000000000000" pitchFamily="2" charset="2"/>
              <a:buChar char="n"/>
              <a:defRPr sz="3200" b="1">
                <a:solidFill>
                  <a:srgbClr val="000000"/>
                </a:solidFill>
                <a:latin typeface="Times New Roman" panose="02020603050405020304" pitchFamily="18" charset="0"/>
                <a:ea typeface="宋体" panose="02010600030101010101" pitchFamily="2" charset="-122"/>
              </a:defRPr>
            </a:lvl1pPr>
            <a:lvl2pPr marL="742950" indent="-285750">
              <a:spcBef>
                <a:spcPct val="20000"/>
              </a:spcBef>
              <a:buClr>
                <a:schemeClr val="accent2"/>
              </a:buClr>
              <a:buSzPct val="75000"/>
              <a:buFont typeface="Wingdings" panose="05000000000000000000" pitchFamily="2" charset="2"/>
              <a:buChar char="n"/>
              <a:defRPr sz="2800" b="1">
                <a:solidFill>
                  <a:srgbClr val="000000"/>
                </a:solidFill>
                <a:latin typeface="Times New Roman" panose="02020603050405020304" pitchFamily="18" charset="0"/>
                <a:ea typeface="宋体" panose="02010600030101010101" pitchFamily="2" charset="-122"/>
              </a:defRPr>
            </a:lvl2pPr>
            <a:lvl3pPr marL="1143000" indent="-228600">
              <a:spcBef>
                <a:spcPct val="20000"/>
              </a:spcBef>
              <a:buClr>
                <a:srgbClr val="666699"/>
              </a:buClr>
              <a:buSzPct val="70000"/>
              <a:buFont typeface="Wingdings" panose="05000000000000000000" pitchFamily="2" charset="2"/>
              <a:buChar char="n"/>
              <a:defRPr sz="2400">
                <a:solidFill>
                  <a:srgbClr val="000000"/>
                </a:solidFill>
                <a:latin typeface="Times New Roman" panose="02020603050405020304" pitchFamily="18" charset="0"/>
                <a:ea typeface="宋体" panose="02010600030101010101" pitchFamily="2" charset="-122"/>
              </a:defRPr>
            </a:lvl3pPr>
            <a:lvl4pPr marL="1600200" indent="-228600">
              <a:spcBef>
                <a:spcPct val="20000"/>
              </a:spcBef>
              <a:buSzPct val="60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4pPr>
            <a:lvl5pPr marL="2057400" indent="-228600">
              <a:spcBef>
                <a:spcPct val="20000"/>
              </a:spcBef>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9pPr>
          </a:lstStyle>
          <a:p>
            <a:pPr eaLnBrk="1" hangingPunct="1">
              <a:spcBef>
                <a:spcPct val="0"/>
              </a:spcBef>
              <a:buClrTx/>
              <a:buSzTx/>
              <a:buFontTx/>
              <a:buNone/>
            </a:pPr>
            <a:r>
              <a:rPr lang="zh-CN" altLang="en-US" b="0" dirty="0">
                <a:solidFill>
                  <a:srgbClr val="003366"/>
                </a:solidFill>
                <a:latin typeface="微软雅黑" panose="020B0503020204020204" pitchFamily="34" charset="-122"/>
                <a:ea typeface="微软雅黑" panose="020B0503020204020204" pitchFamily="34" charset="-122"/>
              </a:rPr>
              <a:t>第二节 无形资产的初始计量</a:t>
            </a:r>
          </a:p>
        </p:txBody>
      </p:sp>
      <p:sp>
        <p:nvSpPr>
          <p:cNvPr id="4" name="Rectangle 2">
            <a:extLst>
              <a:ext uri="{FF2B5EF4-FFF2-40B4-BE49-F238E27FC236}">
                <a16:creationId xmlns:a16="http://schemas.microsoft.com/office/drawing/2014/main" id="{4E351D76-B704-4F2B-8C98-7E694C95F045}"/>
              </a:ext>
            </a:extLst>
          </p:cNvPr>
          <p:cNvSpPr txBox="1">
            <a:spLocks noChangeArrowheads="1"/>
          </p:cNvSpPr>
          <p:nvPr/>
        </p:nvSpPr>
        <p:spPr bwMode="auto">
          <a:xfrm>
            <a:off x="179512" y="836712"/>
            <a:ext cx="9036050" cy="2232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a:lstStyle>
            <a:lvl1pPr>
              <a:spcBef>
                <a:spcPct val="20000"/>
              </a:spcBef>
              <a:buClr>
                <a:srgbClr val="A50021"/>
              </a:buClr>
              <a:buSzPct val="75000"/>
              <a:buFont typeface="Wingdings" panose="05000000000000000000" pitchFamily="2" charset="2"/>
              <a:buChar char="n"/>
              <a:defRPr sz="3200" b="1">
                <a:solidFill>
                  <a:srgbClr val="000000"/>
                </a:solidFill>
                <a:latin typeface="Times New Roman" panose="02020603050405020304" pitchFamily="18" charset="0"/>
                <a:ea typeface="宋体" panose="02010600030101010101" pitchFamily="2" charset="-122"/>
              </a:defRPr>
            </a:lvl1pPr>
            <a:lvl2pPr marL="1027113" indent="-455613">
              <a:spcBef>
                <a:spcPct val="20000"/>
              </a:spcBef>
              <a:buClr>
                <a:schemeClr val="accent2"/>
              </a:buClr>
              <a:buSzPct val="75000"/>
              <a:buFont typeface="Wingdings" panose="05000000000000000000" pitchFamily="2" charset="2"/>
              <a:buChar char="n"/>
              <a:defRPr sz="2800" b="1">
                <a:solidFill>
                  <a:srgbClr val="000000"/>
                </a:solidFill>
                <a:latin typeface="Times New Roman" panose="02020603050405020304" pitchFamily="18" charset="0"/>
                <a:ea typeface="宋体" panose="02010600030101010101" pitchFamily="2" charset="-122"/>
              </a:defRPr>
            </a:lvl2pPr>
            <a:lvl3pPr marL="1370013" indent="-228600">
              <a:spcBef>
                <a:spcPct val="20000"/>
              </a:spcBef>
              <a:buClr>
                <a:srgbClr val="666699"/>
              </a:buClr>
              <a:buSzPct val="70000"/>
              <a:buFont typeface="Wingdings" panose="05000000000000000000" pitchFamily="2" charset="2"/>
              <a:buChar char="n"/>
              <a:defRPr sz="2400">
                <a:solidFill>
                  <a:srgbClr val="000000"/>
                </a:solidFill>
                <a:latin typeface="Times New Roman" panose="02020603050405020304" pitchFamily="18" charset="0"/>
                <a:ea typeface="宋体" panose="02010600030101010101" pitchFamily="2" charset="-122"/>
              </a:defRPr>
            </a:lvl3pPr>
            <a:lvl4pPr marL="1712913" indent="-228600">
              <a:spcBef>
                <a:spcPct val="20000"/>
              </a:spcBef>
              <a:buSzPct val="60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4pPr>
            <a:lvl5pPr marL="2057400" indent="-228600">
              <a:spcBef>
                <a:spcPct val="20000"/>
              </a:spcBef>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9pPr>
          </a:lstStyle>
          <a:p>
            <a:pPr>
              <a:lnSpc>
                <a:spcPct val="120000"/>
              </a:lnSpc>
              <a:spcAft>
                <a:spcPts val="600"/>
              </a:spcAft>
              <a:buFont typeface="Wingdings" panose="05000000000000000000" pitchFamily="2" charset="2"/>
              <a:buNone/>
            </a:pPr>
            <a:r>
              <a:rPr lang="zh-CN" altLang="en-US" sz="2800" dirty="0">
                <a:solidFill>
                  <a:srgbClr val="003366"/>
                </a:solidFill>
                <a:latin typeface="宋体" panose="02010600030101010101" pitchFamily="2" charset="-122"/>
              </a:rPr>
              <a:t>一、外购无形资产</a:t>
            </a:r>
          </a:p>
          <a:p>
            <a:pPr>
              <a:lnSpc>
                <a:spcPct val="120000"/>
              </a:lnSpc>
              <a:spcAft>
                <a:spcPts val="600"/>
              </a:spcAft>
              <a:buFont typeface="Times New Roman" panose="02020603050405020304" pitchFamily="18" charset="0"/>
              <a:buAutoNum type="arabicPeriod" startAt="2"/>
            </a:pPr>
            <a:r>
              <a:rPr lang="zh-CN" altLang="en-US" sz="2800" dirty="0">
                <a:solidFill>
                  <a:srgbClr val="003366"/>
                </a:solidFill>
                <a:latin typeface="宋体" panose="02010600030101010101" pitchFamily="2" charset="-122"/>
              </a:rPr>
              <a:t>账务处理：</a:t>
            </a:r>
          </a:p>
        </p:txBody>
      </p:sp>
      <p:sp>
        <p:nvSpPr>
          <p:cNvPr id="5" name="Rectangle 2">
            <a:extLst>
              <a:ext uri="{FF2B5EF4-FFF2-40B4-BE49-F238E27FC236}">
                <a16:creationId xmlns:a16="http://schemas.microsoft.com/office/drawing/2014/main" id="{731C0AB4-930A-4CDF-847D-F845D7A0D61B}"/>
              </a:ext>
            </a:extLst>
          </p:cNvPr>
          <p:cNvSpPr txBox="1">
            <a:spLocks noChangeArrowheads="1"/>
          </p:cNvSpPr>
          <p:nvPr/>
        </p:nvSpPr>
        <p:spPr bwMode="auto">
          <a:xfrm>
            <a:off x="971600" y="2521114"/>
            <a:ext cx="6835724" cy="1268150"/>
          </a:xfrm>
          <a:prstGeom prst="rect">
            <a:avLst/>
          </a:prstGeom>
          <a:noFill/>
          <a:ln w="9525">
            <a:solidFill>
              <a:srgbClr val="003366"/>
            </a:solidFill>
            <a:prstDash val="dash"/>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 xmlns:ma14="http://schemas.microsoft.com/office/mac/drawingml/2011/main" val="1"/>
            </a:ext>
          </a:extLst>
        </p:spPr>
        <p:txBody>
          <a:bodyPr/>
          <a:lstStyle>
            <a:lvl1pPr indent="-457200">
              <a:spcBef>
                <a:spcPct val="20000"/>
              </a:spcBef>
              <a:buClr>
                <a:srgbClr val="A50021"/>
              </a:buClr>
              <a:buSzPct val="75000"/>
              <a:buFont typeface="Wingdings" panose="05000000000000000000" pitchFamily="2" charset="2"/>
              <a:buChar char="n"/>
              <a:defRPr sz="3200" b="1">
                <a:solidFill>
                  <a:srgbClr val="000000"/>
                </a:solidFill>
                <a:latin typeface="Times New Roman" panose="02020603050405020304" pitchFamily="18" charset="0"/>
                <a:ea typeface="宋体" panose="02010600030101010101" pitchFamily="2" charset="-122"/>
              </a:defRPr>
            </a:lvl1pPr>
            <a:lvl2pPr marL="1027113" indent="-455613">
              <a:spcBef>
                <a:spcPct val="20000"/>
              </a:spcBef>
              <a:buClr>
                <a:schemeClr val="accent2"/>
              </a:buClr>
              <a:buSzPct val="75000"/>
              <a:buFont typeface="Wingdings" panose="05000000000000000000" pitchFamily="2" charset="2"/>
              <a:buChar char="n"/>
              <a:defRPr sz="2800" b="1">
                <a:solidFill>
                  <a:srgbClr val="000000"/>
                </a:solidFill>
                <a:latin typeface="Times New Roman" panose="02020603050405020304" pitchFamily="18" charset="0"/>
                <a:ea typeface="宋体" panose="02010600030101010101" pitchFamily="2" charset="-122"/>
              </a:defRPr>
            </a:lvl2pPr>
            <a:lvl3pPr marL="1370013" indent="-228600">
              <a:spcBef>
                <a:spcPct val="20000"/>
              </a:spcBef>
              <a:buClr>
                <a:srgbClr val="666699"/>
              </a:buClr>
              <a:buSzPct val="70000"/>
              <a:buFont typeface="Wingdings" panose="05000000000000000000" pitchFamily="2" charset="2"/>
              <a:buChar char="n"/>
              <a:defRPr sz="2400">
                <a:solidFill>
                  <a:srgbClr val="000000"/>
                </a:solidFill>
                <a:latin typeface="Times New Roman" panose="02020603050405020304" pitchFamily="18" charset="0"/>
                <a:ea typeface="宋体" panose="02010600030101010101" pitchFamily="2" charset="-122"/>
              </a:defRPr>
            </a:lvl3pPr>
            <a:lvl4pPr marL="1712913" indent="-228600">
              <a:spcBef>
                <a:spcPct val="20000"/>
              </a:spcBef>
              <a:buSzPct val="60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4pPr>
            <a:lvl5pPr marL="2057400" indent="-228600">
              <a:spcBef>
                <a:spcPct val="20000"/>
              </a:spcBef>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9pPr>
          </a:lstStyle>
          <a:p>
            <a:pPr>
              <a:lnSpc>
                <a:spcPct val="150000"/>
              </a:lnSpc>
              <a:spcBef>
                <a:spcPct val="0"/>
              </a:spcBef>
              <a:buFont typeface="Wingdings" panose="05000000000000000000" pitchFamily="2" charset="2"/>
              <a:buNone/>
            </a:pPr>
            <a:r>
              <a:rPr lang="zh-CN" altLang="de-DE" sz="2400" dirty="0">
                <a:solidFill>
                  <a:srgbClr val="003366"/>
                </a:solidFill>
                <a:latin typeface="宋体" panose="02010600030101010101" pitchFamily="2" charset="-122"/>
              </a:rPr>
              <a:t>借：</a:t>
            </a:r>
            <a:r>
              <a:rPr lang="zh-CN" altLang="en-US" sz="2400" dirty="0">
                <a:solidFill>
                  <a:srgbClr val="003366"/>
                </a:solidFill>
                <a:latin typeface="宋体" panose="02010600030101010101" pitchFamily="2" charset="-122"/>
              </a:rPr>
              <a:t>无形资产</a:t>
            </a:r>
            <a:r>
              <a:rPr lang="zh-CN" altLang="de-DE" sz="2400" dirty="0">
                <a:solidFill>
                  <a:srgbClr val="003366"/>
                </a:solidFill>
                <a:latin typeface="宋体" panose="02010600030101010101" pitchFamily="2" charset="-122"/>
              </a:rPr>
              <a:t> </a:t>
            </a:r>
            <a:r>
              <a:rPr lang="zh-CN" altLang="en-US" sz="2400" dirty="0">
                <a:solidFill>
                  <a:srgbClr val="003366"/>
                </a:solidFill>
                <a:latin typeface="宋体" panose="02010600030101010101" pitchFamily="2" charset="-122"/>
              </a:rPr>
              <a:t>                        </a:t>
            </a:r>
            <a:r>
              <a:rPr lang="en-US" altLang="zh-CN" sz="2400" dirty="0">
                <a:solidFill>
                  <a:srgbClr val="003366"/>
                </a:solidFill>
                <a:latin typeface="宋体" panose="02010600030101010101" pitchFamily="2" charset="-122"/>
              </a:rPr>
              <a:t>XXXX</a:t>
            </a:r>
            <a:endParaRPr lang="zh-CN" altLang="en-US" sz="2400" dirty="0">
              <a:solidFill>
                <a:srgbClr val="003366"/>
              </a:solidFill>
              <a:latin typeface="宋体" panose="02010600030101010101" pitchFamily="2" charset="-122"/>
            </a:endParaRPr>
          </a:p>
          <a:p>
            <a:pPr>
              <a:lnSpc>
                <a:spcPct val="150000"/>
              </a:lnSpc>
              <a:spcBef>
                <a:spcPct val="0"/>
              </a:spcBef>
              <a:buFont typeface="Wingdings" panose="05000000000000000000" pitchFamily="2" charset="2"/>
              <a:buNone/>
            </a:pPr>
            <a:r>
              <a:rPr lang="zh-CN" altLang="en-US" sz="2400" dirty="0">
                <a:solidFill>
                  <a:srgbClr val="003366"/>
                </a:solidFill>
                <a:latin typeface="宋体" panose="02010600030101010101" pitchFamily="2" charset="-122"/>
              </a:rPr>
              <a:t>  </a:t>
            </a:r>
            <a:r>
              <a:rPr lang="zh-CN" altLang="de-DE" sz="2400" dirty="0">
                <a:solidFill>
                  <a:srgbClr val="003366"/>
                </a:solidFill>
                <a:latin typeface="宋体" panose="02010600030101010101" pitchFamily="2" charset="-122"/>
              </a:rPr>
              <a:t>贷：银行存款</a:t>
            </a:r>
            <a:r>
              <a:rPr lang="zh-CN" altLang="en-US" sz="2400" dirty="0">
                <a:solidFill>
                  <a:srgbClr val="003366"/>
                </a:solidFill>
                <a:latin typeface="宋体" panose="02010600030101010101" pitchFamily="2" charset="-122"/>
              </a:rPr>
              <a:t>等</a:t>
            </a:r>
            <a:r>
              <a:rPr lang="zh-CN" altLang="de-DE" sz="2400" dirty="0">
                <a:solidFill>
                  <a:srgbClr val="003366"/>
                </a:solidFill>
                <a:latin typeface="宋体" panose="02010600030101010101" pitchFamily="2" charset="-122"/>
              </a:rPr>
              <a:t>  </a:t>
            </a:r>
            <a:r>
              <a:rPr lang="zh-CN" altLang="en-US" sz="2400" dirty="0">
                <a:solidFill>
                  <a:srgbClr val="003366"/>
                </a:solidFill>
                <a:latin typeface="宋体" panose="02010600030101010101" pitchFamily="2" charset="-122"/>
              </a:rPr>
              <a:t>       </a:t>
            </a:r>
            <a:r>
              <a:rPr lang="zh-CN" altLang="de-DE" sz="2400" dirty="0">
                <a:solidFill>
                  <a:srgbClr val="003366"/>
                </a:solidFill>
                <a:latin typeface="宋体" panose="02010600030101010101" pitchFamily="2" charset="-122"/>
              </a:rPr>
              <a:t>            </a:t>
            </a:r>
            <a:r>
              <a:rPr lang="en-US" altLang="zh-CN" sz="2400" dirty="0">
                <a:solidFill>
                  <a:srgbClr val="003366"/>
                </a:solidFill>
                <a:latin typeface="宋体" panose="02010600030101010101" pitchFamily="2" charset="-122"/>
              </a:rPr>
              <a:t>XXXX</a:t>
            </a:r>
            <a:endParaRPr lang="de-DE" altLang="zh-CN" sz="2400" dirty="0">
              <a:solidFill>
                <a:srgbClr val="003366"/>
              </a:solidFill>
              <a:latin typeface="宋体" panose="02010600030101010101" pitchFamily="2" charset="-122"/>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Rectangle 2">
            <a:extLst>
              <a:ext uri="{FF2B5EF4-FFF2-40B4-BE49-F238E27FC236}">
                <a16:creationId xmlns:a16="http://schemas.microsoft.com/office/drawing/2014/main" id="{ECC0E6CC-F630-4956-B876-74AED98C66F7}"/>
              </a:ext>
            </a:extLst>
          </p:cNvPr>
          <p:cNvSpPr txBox="1">
            <a:spLocks noChangeArrowheads="1"/>
          </p:cNvSpPr>
          <p:nvPr/>
        </p:nvSpPr>
        <p:spPr bwMode="auto">
          <a:xfrm>
            <a:off x="34925" y="14288"/>
            <a:ext cx="7772400" cy="606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20000"/>
              </a:spcBef>
              <a:buClr>
                <a:srgbClr val="A50021"/>
              </a:buClr>
              <a:buSzPct val="75000"/>
              <a:buFont typeface="Wingdings" panose="05000000000000000000" pitchFamily="2" charset="2"/>
              <a:buChar char="n"/>
              <a:defRPr sz="3200" b="1">
                <a:solidFill>
                  <a:srgbClr val="000000"/>
                </a:solidFill>
                <a:latin typeface="Times New Roman" panose="02020603050405020304" pitchFamily="18" charset="0"/>
                <a:ea typeface="宋体" panose="02010600030101010101" pitchFamily="2" charset="-122"/>
              </a:defRPr>
            </a:lvl1pPr>
            <a:lvl2pPr marL="742950" indent="-285750">
              <a:spcBef>
                <a:spcPct val="20000"/>
              </a:spcBef>
              <a:buClr>
                <a:schemeClr val="accent2"/>
              </a:buClr>
              <a:buSzPct val="75000"/>
              <a:buFont typeface="Wingdings" panose="05000000000000000000" pitchFamily="2" charset="2"/>
              <a:buChar char="n"/>
              <a:defRPr sz="2800" b="1">
                <a:solidFill>
                  <a:srgbClr val="000000"/>
                </a:solidFill>
                <a:latin typeface="Times New Roman" panose="02020603050405020304" pitchFamily="18" charset="0"/>
                <a:ea typeface="宋体" panose="02010600030101010101" pitchFamily="2" charset="-122"/>
              </a:defRPr>
            </a:lvl2pPr>
            <a:lvl3pPr marL="1143000" indent="-228600">
              <a:spcBef>
                <a:spcPct val="20000"/>
              </a:spcBef>
              <a:buClr>
                <a:srgbClr val="666699"/>
              </a:buClr>
              <a:buSzPct val="70000"/>
              <a:buFont typeface="Wingdings" panose="05000000000000000000" pitchFamily="2" charset="2"/>
              <a:buChar char="n"/>
              <a:defRPr sz="2400">
                <a:solidFill>
                  <a:srgbClr val="000000"/>
                </a:solidFill>
                <a:latin typeface="Times New Roman" panose="02020603050405020304" pitchFamily="18" charset="0"/>
                <a:ea typeface="宋体" panose="02010600030101010101" pitchFamily="2" charset="-122"/>
              </a:defRPr>
            </a:lvl3pPr>
            <a:lvl4pPr marL="1600200" indent="-228600">
              <a:spcBef>
                <a:spcPct val="20000"/>
              </a:spcBef>
              <a:buSzPct val="60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4pPr>
            <a:lvl5pPr marL="2057400" indent="-228600">
              <a:spcBef>
                <a:spcPct val="20000"/>
              </a:spcBef>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9pPr>
          </a:lstStyle>
          <a:p>
            <a:pPr eaLnBrk="1" hangingPunct="1">
              <a:spcBef>
                <a:spcPct val="0"/>
              </a:spcBef>
              <a:buClrTx/>
              <a:buSzTx/>
              <a:buFontTx/>
              <a:buNone/>
            </a:pPr>
            <a:r>
              <a:rPr lang="zh-CN" altLang="en-US" b="0" dirty="0">
                <a:solidFill>
                  <a:srgbClr val="003366"/>
                </a:solidFill>
                <a:latin typeface="微软雅黑" panose="020B0503020204020204" pitchFamily="34" charset="-122"/>
                <a:ea typeface="微软雅黑" panose="020B0503020204020204" pitchFamily="34" charset="-122"/>
              </a:rPr>
              <a:t>第二节  无形资产的初始计量</a:t>
            </a:r>
          </a:p>
        </p:txBody>
      </p:sp>
      <p:sp>
        <p:nvSpPr>
          <p:cNvPr id="4" name="Rectangle 2">
            <a:extLst>
              <a:ext uri="{FF2B5EF4-FFF2-40B4-BE49-F238E27FC236}">
                <a16:creationId xmlns:a16="http://schemas.microsoft.com/office/drawing/2014/main" id="{6CBD8E81-0AE8-42A4-B003-E21CCC8EE11E}"/>
              </a:ext>
            </a:extLst>
          </p:cNvPr>
          <p:cNvSpPr txBox="1">
            <a:spLocks noChangeArrowheads="1"/>
          </p:cNvSpPr>
          <p:nvPr/>
        </p:nvSpPr>
        <p:spPr bwMode="auto">
          <a:xfrm>
            <a:off x="0" y="620713"/>
            <a:ext cx="9036050" cy="3168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a:lstStyle>
            <a:lvl1pPr>
              <a:spcBef>
                <a:spcPct val="20000"/>
              </a:spcBef>
              <a:buClr>
                <a:srgbClr val="A50021"/>
              </a:buClr>
              <a:buSzPct val="75000"/>
              <a:buFont typeface="Wingdings" panose="05000000000000000000" pitchFamily="2" charset="2"/>
              <a:buChar char="n"/>
              <a:defRPr sz="3200" b="1">
                <a:solidFill>
                  <a:srgbClr val="000000"/>
                </a:solidFill>
                <a:latin typeface="Times New Roman" panose="02020603050405020304" pitchFamily="18" charset="0"/>
                <a:ea typeface="宋体" panose="02010600030101010101" pitchFamily="2" charset="-122"/>
              </a:defRPr>
            </a:lvl1pPr>
            <a:lvl2pPr marL="1027113" indent="-455613">
              <a:spcBef>
                <a:spcPct val="20000"/>
              </a:spcBef>
              <a:buClr>
                <a:schemeClr val="accent2"/>
              </a:buClr>
              <a:buSzPct val="75000"/>
              <a:buFont typeface="Wingdings" panose="05000000000000000000" pitchFamily="2" charset="2"/>
              <a:buChar char="n"/>
              <a:defRPr sz="2800" b="1">
                <a:solidFill>
                  <a:srgbClr val="000000"/>
                </a:solidFill>
                <a:latin typeface="Times New Roman" panose="02020603050405020304" pitchFamily="18" charset="0"/>
                <a:ea typeface="宋体" panose="02010600030101010101" pitchFamily="2" charset="-122"/>
              </a:defRPr>
            </a:lvl2pPr>
            <a:lvl3pPr marL="1370013" indent="-228600">
              <a:spcBef>
                <a:spcPct val="20000"/>
              </a:spcBef>
              <a:buClr>
                <a:srgbClr val="666699"/>
              </a:buClr>
              <a:buSzPct val="70000"/>
              <a:buFont typeface="Wingdings" panose="05000000000000000000" pitchFamily="2" charset="2"/>
              <a:buChar char="n"/>
              <a:defRPr sz="2400">
                <a:solidFill>
                  <a:srgbClr val="000000"/>
                </a:solidFill>
                <a:latin typeface="Times New Roman" panose="02020603050405020304" pitchFamily="18" charset="0"/>
                <a:ea typeface="宋体" panose="02010600030101010101" pitchFamily="2" charset="-122"/>
              </a:defRPr>
            </a:lvl3pPr>
            <a:lvl4pPr marL="1712913" indent="-228600">
              <a:spcBef>
                <a:spcPct val="20000"/>
              </a:spcBef>
              <a:buSzPct val="60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4pPr>
            <a:lvl5pPr marL="2057400" indent="-228600">
              <a:spcBef>
                <a:spcPct val="20000"/>
              </a:spcBef>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9pPr>
          </a:lstStyle>
          <a:p>
            <a:pPr>
              <a:lnSpc>
                <a:spcPct val="120000"/>
              </a:lnSpc>
              <a:spcAft>
                <a:spcPts val="600"/>
              </a:spcAft>
              <a:buFont typeface="Wingdings" panose="05000000000000000000" pitchFamily="2" charset="2"/>
              <a:buNone/>
            </a:pPr>
            <a:r>
              <a:rPr lang="zh-CN" altLang="en-US" sz="2800" dirty="0">
                <a:solidFill>
                  <a:srgbClr val="003366"/>
                </a:solidFill>
                <a:latin typeface="宋体" panose="02010600030101010101" pitchFamily="2" charset="-122"/>
              </a:rPr>
              <a:t>二、分期付款购入无形资产</a:t>
            </a:r>
          </a:p>
          <a:p>
            <a:pPr>
              <a:lnSpc>
                <a:spcPct val="120000"/>
              </a:lnSpc>
              <a:spcAft>
                <a:spcPts val="600"/>
              </a:spcAft>
              <a:buFont typeface="Wingdings" panose="05000000000000000000" pitchFamily="2" charset="2"/>
              <a:buNone/>
            </a:pPr>
            <a:r>
              <a:rPr lang="zh-CN" altLang="en-US" sz="2800" dirty="0">
                <a:solidFill>
                  <a:srgbClr val="003366"/>
                </a:solidFill>
                <a:latin typeface="宋体" panose="02010600030101010101" pitchFamily="2" charset="-122"/>
              </a:rPr>
              <a:t>    企业购买无形资产的价款</a:t>
            </a:r>
            <a:r>
              <a:rPr lang="zh-CN" altLang="en-US" sz="2800" dirty="0">
                <a:solidFill>
                  <a:srgbClr val="C00000"/>
                </a:solidFill>
                <a:latin typeface="宋体" panose="02010600030101010101" pitchFamily="2" charset="-122"/>
              </a:rPr>
              <a:t>超过正常信用条件延期支付价款</a:t>
            </a:r>
            <a:r>
              <a:rPr lang="zh-CN" altLang="en-US" sz="2800" dirty="0">
                <a:solidFill>
                  <a:srgbClr val="003366"/>
                </a:solidFill>
                <a:latin typeface="宋体" panose="02010600030101010101" pitchFamily="2" charset="-122"/>
              </a:rPr>
              <a:t>的，实质上具有</a:t>
            </a:r>
            <a:r>
              <a:rPr lang="zh-CN" altLang="en-US" sz="2800" dirty="0">
                <a:solidFill>
                  <a:srgbClr val="C00000"/>
                </a:solidFill>
                <a:latin typeface="宋体" panose="02010600030101010101" pitchFamily="2" charset="-122"/>
              </a:rPr>
              <a:t>融资性质</a:t>
            </a:r>
            <a:r>
              <a:rPr lang="zh-CN" altLang="en-US" sz="2800" dirty="0">
                <a:solidFill>
                  <a:srgbClr val="003366"/>
                </a:solidFill>
                <a:latin typeface="宋体" panose="02010600030101010101" pitchFamily="2" charset="-122"/>
              </a:rPr>
              <a:t>的，应按取得无形资产购买价款的限制计量其成本，</a:t>
            </a:r>
            <a:r>
              <a:rPr lang="zh-CN" altLang="en-US" sz="2800" dirty="0">
                <a:solidFill>
                  <a:srgbClr val="C00000"/>
                </a:solidFill>
                <a:latin typeface="宋体" panose="02010600030101010101" pitchFamily="2" charset="-122"/>
              </a:rPr>
              <a:t>现值</a:t>
            </a:r>
            <a:r>
              <a:rPr lang="zh-CN" altLang="en-US" sz="2800" dirty="0">
                <a:solidFill>
                  <a:srgbClr val="003366"/>
                </a:solidFill>
                <a:latin typeface="宋体" panose="02010600030101010101" pitchFamily="2" charset="-122"/>
              </a:rPr>
              <a:t>与</a:t>
            </a:r>
            <a:r>
              <a:rPr lang="zh-CN" altLang="en-US" sz="2800" dirty="0">
                <a:solidFill>
                  <a:srgbClr val="C00000"/>
                </a:solidFill>
                <a:latin typeface="宋体" panose="02010600030101010101" pitchFamily="2" charset="-122"/>
              </a:rPr>
              <a:t>应付价款</a:t>
            </a:r>
            <a:r>
              <a:rPr lang="zh-CN" altLang="en-US" sz="2800" dirty="0">
                <a:solidFill>
                  <a:srgbClr val="003366"/>
                </a:solidFill>
                <a:latin typeface="宋体" panose="02010600030101010101" pitchFamily="2" charset="-122"/>
              </a:rPr>
              <a:t>之间的</a:t>
            </a:r>
            <a:r>
              <a:rPr lang="zh-CN" altLang="en-US" sz="2800" dirty="0">
                <a:solidFill>
                  <a:srgbClr val="C00000"/>
                </a:solidFill>
                <a:latin typeface="宋体" panose="02010600030101010101" pitchFamily="2" charset="-122"/>
              </a:rPr>
              <a:t>差额</a:t>
            </a:r>
            <a:r>
              <a:rPr lang="zh-CN" altLang="en-US" sz="2800" dirty="0">
                <a:solidFill>
                  <a:srgbClr val="003366"/>
                </a:solidFill>
                <a:latin typeface="宋体" panose="02010600030101010101" pitchFamily="2" charset="-122"/>
              </a:rPr>
              <a:t>作为</a:t>
            </a:r>
            <a:r>
              <a:rPr lang="zh-CN" altLang="en-US" sz="2800" dirty="0">
                <a:solidFill>
                  <a:srgbClr val="C00000"/>
                </a:solidFill>
                <a:latin typeface="宋体" panose="02010600030101010101" pitchFamily="2" charset="-122"/>
              </a:rPr>
              <a:t>未确认融资费用</a:t>
            </a:r>
            <a:r>
              <a:rPr lang="zh-CN" altLang="en-US" sz="2800" dirty="0">
                <a:solidFill>
                  <a:srgbClr val="003366"/>
                </a:solidFill>
                <a:latin typeface="宋体" panose="02010600030101010101" pitchFamily="2" charset="-122"/>
              </a:rPr>
              <a:t>，在付款期间内按照实际利率法确认为利息费用。</a:t>
            </a:r>
          </a:p>
        </p:txBody>
      </p:sp>
    </p:spTree>
  </p:cSld>
  <p:clrMapOvr>
    <a:masterClrMapping/>
  </p:clrMapOvr>
  <p:transition spd="slow"/>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Rectangle 2">
            <a:extLst>
              <a:ext uri="{FF2B5EF4-FFF2-40B4-BE49-F238E27FC236}">
                <a16:creationId xmlns:a16="http://schemas.microsoft.com/office/drawing/2014/main" id="{E54D1960-577F-4A98-A9C8-72A29791443A}"/>
              </a:ext>
            </a:extLst>
          </p:cNvPr>
          <p:cNvSpPr txBox="1">
            <a:spLocks noChangeArrowheads="1"/>
          </p:cNvSpPr>
          <p:nvPr/>
        </p:nvSpPr>
        <p:spPr bwMode="auto">
          <a:xfrm>
            <a:off x="34925" y="14288"/>
            <a:ext cx="7772400" cy="606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20000"/>
              </a:spcBef>
              <a:buClr>
                <a:srgbClr val="A50021"/>
              </a:buClr>
              <a:buSzPct val="75000"/>
              <a:buFont typeface="Wingdings" panose="05000000000000000000" pitchFamily="2" charset="2"/>
              <a:buChar char="n"/>
              <a:defRPr sz="3200" b="1">
                <a:solidFill>
                  <a:srgbClr val="000000"/>
                </a:solidFill>
                <a:latin typeface="Times New Roman" panose="02020603050405020304" pitchFamily="18" charset="0"/>
                <a:ea typeface="宋体" panose="02010600030101010101" pitchFamily="2" charset="-122"/>
              </a:defRPr>
            </a:lvl1pPr>
            <a:lvl2pPr marL="742950" indent="-285750">
              <a:spcBef>
                <a:spcPct val="20000"/>
              </a:spcBef>
              <a:buClr>
                <a:schemeClr val="accent2"/>
              </a:buClr>
              <a:buSzPct val="75000"/>
              <a:buFont typeface="Wingdings" panose="05000000000000000000" pitchFamily="2" charset="2"/>
              <a:buChar char="n"/>
              <a:defRPr sz="2800" b="1">
                <a:solidFill>
                  <a:srgbClr val="000000"/>
                </a:solidFill>
                <a:latin typeface="Times New Roman" panose="02020603050405020304" pitchFamily="18" charset="0"/>
                <a:ea typeface="宋体" panose="02010600030101010101" pitchFamily="2" charset="-122"/>
              </a:defRPr>
            </a:lvl2pPr>
            <a:lvl3pPr marL="1143000" indent="-228600">
              <a:spcBef>
                <a:spcPct val="20000"/>
              </a:spcBef>
              <a:buClr>
                <a:srgbClr val="666699"/>
              </a:buClr>
              <a:buSzPct val="70000"/>
              <a:buFont typeface="Wingdings" panose="05000000000000000000" pitchFamily="2" charset="2"/>
              <a:buChar char="n"/>
              <a:defRPr sz="2400">
                <a:solidFill>
                  <a:srgbClr val="000000"/>
                </a:solidFill>
                <a:latin typeface="Times New Roman" panose="02020603050405020304" pitchFamily="18" charset="0"/>
                <a:ea typeface="宋体" panose="02010600030101010101" pitchFamily="2" charset="-122"/>
              </a:defRPr>
            </a:lvl3pPr>
            <a:lvl4pPr marL="1600200" indent="-228600">
              <a:spcBef>
                <a:spcPct val="20000"/>
              </a:spcBef>
              <a:buSzPct val="60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4pPr>
            <a:lvl5pPr marL="2057400" indent="-228600">
              <a:spcBef>
                <a:spcPct val="20000"/>
              </a:spcBef>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9pPr>
          </a:lstStyle>
          <a:p>
            <a:pPr eaLnBrk="1" hangingPunct="1">
              <a:spcBef>
                <a:spcPct val="0"/>
              </a:spcBef>
              <a:buClrTx/>
              <a:buSzTx/>
              <a:buFontTx/>
              <a:buNone/>
            </a:pPr>
            <a:r>
              <a:rPr lang="zh-CN" altLang="en-US" b="0" dirty="0">
                <a:solidFill>
                  <a:srgbClr val="003366"/>
                </a:solidFill>
                <a:latin typeface="微软雅黑" panose="020B0503020204020204" pitchFamily="34" charset="-122"/>
                <a:ea typeface="微软雅黑" panose="020B0503020204020204" pitchFamily="34" charset="-122"/>
              </a:rPr>
              <a:t>第二节 无形资产的初始计量</a:t>
            </a:r>
          </a:p>
        </p:txBody>
      </p:sp>
      <p:sp>
        <p:nvSpPr>
          <p:cNvPr id="4" name="Rectangle 2">
            <a:extLst>
              <a:ext uri="{FF2B5EF4-FFF2-40B4-BE49-F238E27FC236}">
                <a16:creationId xmlns:a16="http://schemas.microsoft.com/office/drawing/2014/main" id="{A53AC249-9032-4794-BAF9-55CBEBB51FAC}"/>
              </a:ext>
            </a:extLst>
          </p:cNvPr>
          <p:cNvSpPr txBox="1">
            <a:spLocks noChangeArrowheads="1"/>
          </p:cNvSpPr>
          <p:nvPr/>
        </p:nvSpPr>
        <p:spPr bwMode="auto">
          <a:xfrm>
            <a:off x="323528" y="620713"/>
            <a:ext cx="9036050" cy="2232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a:lstStyle>
            <a:lvl1pPr>
              <a:spcBef>
                <a:spcPct val="20000"/>
              </a:spcBef>
              <a:buClr>
                <a:srgbClr val="A50021"/>
              </a:buClr>
              <a:buSzPct val="75000"/>
              <a:buFont typeface="Wingdings" panose="05000000000000000000" pitchFamily="2" charset="2"/>
              <a:buChar char="n"/>
              <a:defRPr sz="3200" b="1">
                <a:solidFill>
                  <a:srgbClr val="000000"/>
                </a:solidFill>
                <a:latin typeface="Times New Roman" panose="02020603050405020304" pitchFamily="18" charset="0"/>
                <a:ea typeface="宋体" panose="02010600030101010101" pitchFamily="2" charset="-122"/>
              </a:defRPr>
            </a:lvl1pPr>
            <a:lvl2pPr marL="1027113" indent="-455613">
              <a:spcBef>
                <a:spcPct val="20000"/>
              </a:spcBef>
              <a:buClr>
                <a:schemeClr val="accent2"/>
              </a:buClr>
              <a:buSzPct val="75000"/>
              <a:buFont typeface="Wingdings" panose="05000000000000000000" pitchFamily="2" charset="2"/>
              <a:buChar char="n"/>
              <a:defRPr sz="2800" b="1">
                <a:solidFill>
                  <a:srgbClr val="000000"/>
                </a:solidFill>
                <a:latin typeface="Times New Roman" panose="02020603050405020304" pitchFamily="18" charset="0"/>
                <a:ea typeface="宋体" panose="02010600030101010101" pitchFamily="2" charset="-122"/>
              </a:defRPr>
            </a:lvl2pPr>
            <a:lvl3pPr marL="1370013" indent="-228600">
              <a:spcBef>
                <a:spcPct val="20000"/>
              </a:spcBef>
              <a:buClr>
                <a:srgbClr val="666699"/>
              </a:buClr>
              <a:buSzPct val="70000"/>
              <a:buFont typeface="Wingdings" panose="05000000000000000000" pitchFamily="2" charset="2"/>
              <a:buChar char="n"/>
              <a:defRPr sz="2400">
                <a:solidFill>
                  <a:srgbClr val="000000"/>
                </a:solidFill>
                <a:latin typeface="Times New Roman" panose="02020603050405020304" pitchFamily="18" charset="0"/>
                <a:ea typeface="宋体" panose="02010600030101010101" pitchFamily="2" charset="-122"/>
              </a:defRPr>
            </a:lvl3pPr>
            <a:lvl4pPr marL="1712913" indent="-228600">
              <a:spcBef>
                <a:spcPct val="20000"/>
              </a:spcBef>
              <a:buSzPct val="60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4pPr>
            <a:lvl5pPr marL="2057400" indent="-228600">
              <a:spcBef>
                <a:spcPct val="20000"/>
              </a:spcBef>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9pPr>
          </a:lstStyle>
          <a:p>
            <a:pPr>
              <a:lnSpc>
                <a:spcPct val="120000"/>
              </a:lnSpc>
              <a:spcAft>
                <a:spcPts val="600"/>
              </a:spcAft>
              <a:buFont typeface="Wingdings" panose="05000000000000000000" pitchFamily="2" charset="2"/>
              <a:buNone/>
            </a:pPr>
            <a:r>
              <a:rPr lang="zh-CN" altLang="en-US" sz="2800" dirty="0">
                <a:solidFill>
                  <a:srgbClr val="003366"/>
                </a:solidFill>
                <a:latin typeface="宋体" panose="02010600030101010101" pitchFamily="2" charset="-122"/>
              </a:rPr>
              <a:t>二、分期付款购入无形资产</a:t>
            </a:r>
            <a:endParaRPr lang="en-US" altLang="zh-CN" sz="2800" dirty="0">
              <a:solidFill>
                <a:srgbClr val="003366"/>
              </a:solidFill>
              <a:latin typeface="宋体" panose="02010600030101010101" pitchFamily="2" charset="-122"/>
            </a:endParaRPr>
          </a:p>
          <a:p>
            <a:pPr>
              <a:lnSpc>
                <a:spcPct val="120000"/>
              </a:lnSpc>
              <a:spcAft>
                <a:spcPts val="600"/>
              </a:spcAft>
              <a:buFont typeface="Times New Roman" panose="02020603050405020304" pitchFamily="18" charset="0"/>
              <a:buAutoNum type="arabicPeriod" startAt="2"/>
            </a:pPr>
            <a:r>
              <a:rPr lang="zh-CN" altLang="en-US" sz="2800" dirty="0">
                <a:solidFill>
                  <a:srgbClr val="003366"/>
                </a:solidFill>
                <a:latin typeface="宋体" panose="02010600030101010101" pitchFamily="2" charset="-122"/>
              </a:rPr>
              <a:t>账务处理：</a:t>
            </a:r>
          </a:p>
        </p:txBody>
      </p:sp>
      <p:sp>
        <p:nvSpPr>
          <p:cNvPr id="5" name="Rectangle 2">
            <a:extLst>
              <a:ext uri="{FF2B5EF4-FFF2-40B4-BE49-F238E27FC236}">
                <a16:creationId xmlns:a16="http://schemas.microsoft.com/office/drawing/2014/main" id="{72AF6423-18F5-449B-ABEC-43E804809D35}"/>
              </a:ext>
            </a:extLst>
          </p:cNvPr>
          <p:cNvSpPr txBox="1">
            <a:spLocks noChangeArrowheads="1"/>
          </p:cNvSpPr>
          <p:nvPr/>
        </p:nvSpPr>
        <p:spPr bwMode="auto">
          <a:xfrm>
            <a:off x="323528" y="1898088"/>
            <a:ext cx="8820472" cy="4247727"/>
          </a:xfrm>
          <a:prstGeom prst="rect">
            <a:avLst/>
          </a:prstGeom>
          <a:noFill/>
          <a:ln w="9525">
            <a:solidFill>
              <a:srgbClr val="003366"/>
            </a:solidFill>
            <a:prstDash val="dash"/>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 xmlns:ma14="http://schemas.microsoft.com/office/mac/drawingml/2011/main" val="1"/>
            </a:ext>
          </a:extLst>
        </p:spPr>
        <p:txBody>
          <a:bodyPr/>
          <a:lstStyle>
            <a:lvl1pPr indent="-457200">
              <a:spcBef>
                <a:spcPct val="20000"/>
              </a:spcBef>
              <a:buClr>
                <a:srgbClr val="A50021"/>
              </a:buClr>
              <a:buSzPct val="75000"/>
              <a:buFont typeface="Wingdings" panose="05000000000000000000" pitchFamily="2" charset="2"/>
              <a:buChar char="n"/>
              <a:defRPr sz="3200" b="1">
                <a:solidFill>
                  <a:srgbClr val="000000"/>
                </a:solidFill>
                <a:latin typeface="Times New Roman" panose="02020603050405020304" pitchFamily="18" charset="0"/>
                <a:ea typeface="宋体" panose="02010600030101010101" pitchFamily="2" charset="-122"/>
              </a:defRPr>
            </a:lvl1pPr>
            <a:lvl2pPr marL="1027113" indent="-455613">
              <a:spcBef>
                <a:spcPct val="20000"/>
              </a:spcBef>
              <a:buClr>
                <a:schemeClr val="accent2"/>
              </a:buClr>
              <a:buSzPct val="75000"/>
              <a:buFont typeface="Wingdings" panose="05000000000000000000" pitchFamily="2" charset="2"/>
              <a:buChar char="n"/>
              <a:defRPr sz="2800" b="1">
                <a:solidFill>
                  <a:srgbClr val="000000"/>
                </a:solidFill>
                <a:latin typeface="Times New Roman" panose="02020603050405020304" pitchFamily="18" charset="0"/>
                <a:ea typeface="宋体" panose="02010600030101010101" pitchFamily="2" charset="-122"/>
              </a:defRPr>
            </a:lvl2pPr>
            <a:lvl3pPr marL="1370013" indent="-228600">
              <a:spcBef>
                <a:spcPct val="20000"/>
              </a:spcBef>
              <a:buClr>
                <a:srgbClr val="666699"/>
              </a:buClr>
              <a:buSzPct val="70000"/>
              <a:buFont typeface="Wingdings" panose="05000000000000000000" pitchFamily="2" charset="2"/>
              <a:buChar char="n"/>
              <a:defRPr sz="2400">
                <a:solidFill>
                  <a:srgbClr val="000000"/>
                </a:solidFill>
                <a:latin typeface="Times New Roman" panose="02020603050405020304" pitchFamily="18" charset="0"/>
                <a:ea typeface="宋体" panose="02010600030101010101" pitchFamily="2" charset="-122"/>
              </a:defRPr>
            </a:lvl3pPr>
            <a:lvl4pPr marL="1712913" indent="-228600">
              <a:spcBef>
                <a:spcPct val="20000"/>
              </a:spcBef>
              <a:buSzPct val="60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4pPr>
            <a:lvl5pPr marL="2057400" indent="-228600">
              <a:spcBef>
                <a:spcPct val="20000"/>
              </a:spcBef>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9pPr>
          </a:lstStyle>
          <a:p>
            <a:pPr>
              <a:lnSpc>
                <a:spcPct val="150000"/>
              </a:lnSpc>
              <a:spcBef>
                <a:spcPct val="0"/>
              </a:spcBef>
              <a:buNone/>
            </a:pPr>
            <a:r>
              <a:rPr lang="zh-CN" altLang="de-DE" sz="2400" dirty="0">
                <a:solidFill>
                  <a:srgbClr val="003366"/>
                </a:solidFill>
                <a:latin typeface="宋体" panose="02010600030101010101" pitchFamily="2" charset="-122"/>
              </a:rPr>
              <a:t>（</a:t>
            </a:r>
            <a:r>
              <a:rPr lang="de-DE" altLang="zh-CN" sz="2400" dirty="0">
                <a:solidFill>
                  <a:srgbClr val="003366"/>
                </a:solidFill>
                <a:latin typeface="宋体" panose="02010600030101010101" pitchFamily="2" charset="-122"/>
              </a:rPr>
              <a:t>1</a:t>
            </a:r>
            <a:r>
              <a:rPr lang="zh-CN" altLang="de-DE" sz="2400" dirty="0">
                <a:solidFill>
                  <a:srgbClr val="003366"/>
                </a:solidFill>
                <a:latin typeface="宋体" panose="02010600030101010101" pitchFamily="2" charset="-122"/>
              </a:rPr>
              <a:t>）</a:t>
            </a:r>
            <a:r>
              <a:rPr lang="zh-CN" altLang="en-US" sz="2400" dirty="0">
                <a:solidFill>
                  <a:srgbClr val="003366"/>
                </a:solidFill>
                <a:latin typeface="宋体" panose="02010600030101010101" pitchFamily="2" charset="-122"/>
              </a:rPr>
              <a:t>购入时：</a:t>
            </a:r>
            <a:endParaRPr lang="en-US" altLang="zh-CN" sz="2400" dirty="0">
              <a:solidFill>
                <a:srgbClr val="003366"/>
              </a:solidFill>
              <a:latin typeface="宋体" panose="02010600030101010101" pitchFamily="2" charset="-122"/>
            </a:endParaRPr>
          </a:p>
          <a:p>
            <a:pPr>
              <a:lnSpc>
                <a:spcPct val="150000"/>
              </a:lnSpc>
              <a:spcBef>
                <a:spcPct val="0"/>
              </a:spcBef>
              <a:buNone/>
            </a:pPr>
            <a:r>
              <a:rPr lang="zh-CN" altLang="en-US" sz="2400" dirty="0">
                <a:solidFill>
                  <a:srgbClr val="003366"/>
                </a:solidFill>
                <a:latin typeface="宋体" panose="02010600030101010101" pitchFamily="2" charset="-122"/>
              </a:rPr>
              <a:t>  </a:t>
            </a:r>
            <a:r>
              <a:rPr lang="zh-CN" altLang="de-DE" sz="2400" dirty="0">
                <a:solidFill>
                  <a:srgbClr val="003366"/>
                </a:solidFill>
                <a:latin typeface="宋体" panose="02010600030101010101" pitchFamily="2" charset="-122"/>
              </a:rPr>
              <a:t>借：</a:t>
            </a:r>
            <a:r>
              <a:rPr lang="zh-CN" altLang="en-US" sz="2400" dirty="0">
                <a:solidFill>
                  <a:srgbClr val="003366"/>
                </a:solidFill>
                <a:latin typeface="宋体" panose="02010600030101010101" pitchFamily="2" charset="-122"/>
              </a:rPr>
              <a:t>无形资</a:t>
            </a:r>
            <a:r>
              <a:rPr lang="zh-CN" altLang="de-DE" sz="2400" dirty="0">
                <a:solidFill>
                  <a:srgbClr val="003366"/>
                </a:solidFill>
                <a:latin typeface="宋体" panose="02010600030101010101" pitchFamily="2" charset="-122"/>
              </a:rPr>
              <a:t>产 </a:t>
            </a:r>
            <a:r>
              <a:rPr lang="zh-CN" altLang="en-US" sz="2400" dirty="0">
                <a:solidFill>
                  <a:srgbClr val="003366"/>
                </a:solidFill>
                <a:latin typeface="宋体" panose="02010600030101010101" pitchFamily="2" charset="-122"/>
              </a:rPr>
              <a:t>        </a:t>
            </a:r>
            <a:r>
              <a:rPr lang="en-US" altLang="zh-CN" sz="2400" dirty="0">
                <a:solidFill>
                  <a:srgbClr val="003366"/>
                </a:solidFill>
                <a:latin typeface="宋体" panose="02010600030101010101" pitchFamily="2" charset="-122"/>
              </a:rPr>
              <a:t>XXXX</a:t>
            </a:r>
            <a:r>
              <a:rPr lang="zh-CN" altLang="en-US" sz="2400" dirty="0">
                <a:solidFill>
                  <a:srgbClr val="003366"/>
                </a:solidFill>
                <a:latin typeface="宋体" panose="02010600030101010101" pitchFamily="2" charset="-122"/>
              </a:rPr>
              <a:t>（</a:t>
            </a:r>
            <a:r>
              <a:rPr lang="zh-CN" altLang="en-US" sz="2400" dirty="0">
                <a:solidFill>
                  <a:srgbClr val="C00000"/>
                </a:solidFill>
                <a:latin typeface="宋体" panose="02010600030101010101" pitchFamily="2" charset="-122"/>
              </a:rPr>
              <a:t>现值：本金</a:t>
            </a:r>
            <a:r>
              <a:rPr lang="zh-CN" altLang="en-US" sz="2400" dirty="0">
                <a:solidFill>
                  <a:srgbClr val="003366"/>
                </a:solidFill>
                <a:latin typeface="宋体" panose="02010600030101010101" pitchFamily="2" charset="-122"/>
              </a:rPr>
              <a:t>）</a:t>
            </a:r>
            <a:endParaRPr lang="en-US" altLang="zh-CN" sz="2400" dirty="0">
              <a:solidFill>
                <a:srgbClr val="003366"/>
              </a:solidFill>
              <a:latin typeface="宋体" panose="02010600030101010101" pitchFamily="2" charset="-122"/>
            </a:endParaRPr>
          </a:p>
          <a:p>
            <a:pPr>
              <a:lnSpc>
                <a:spcPct val="150000"/>
              </a:lnSpc>
              <a:spcBef>
                <a:spcPct val="0"/>
              </a:spcBef>
              <a:buNone/>
            </a:pPr>
            <a:r>
              <a:rPr lang="en-US" altLang="zh-CN" sz="2400" dirty="0">
                <a:solidFill>
                  <a:srgbClr val="003366"/>
                </a:solidFill>
                <a:latin typeface="宋体" panose="02010600030101010101" pitchFamily="2" charset="-122"/>
              </a:rPr>
              <a:t>      </a:t>
            </a:r>
            <a:r>
              <a:rPr lang="zh-CN" altLang="en-US" sz="2400" dirty="0">
                <a:solidFill>
                  <a:srgbClr val="003366"/>
                </a:solidFill>
                <a:latin typeface="宋体" panose="02010600030101010101" pitchFamily="2" charset="-122"/>
              </a:rPr>
              <a:t>未确认融资费用   </a:t>
            </a:r>
            <a:r>
              <a:rPr lang="en-US" altLang="zh-CN" sz="2400" dirty="0">
                <a:solidFill>
                  <a:srgbClr val="003366"/>
                </a:solidFill>
                <a:latin typeface="宋体" panose="02010600030101010101" pitchFamily="2" charset="-122"/>
              </a:rPr>
              <a:t>XXXX</a:t>
            </a:r>
            <a:r>
              <a:rPr lang="zh-CN" altLang="en-US" sz="2400" dirty="0">
                <a:solidFill>
                  <a:srgbClr val="003366"/>
                </a:solidFill>
                <a:latin typeface="宋体" panose="02010600030101010101" pitchFamily="2" charset="-122"/>
              </a:rPr>
              <a:t>（</a:t>
            </a:r>
            <a:r>
              <a:rPr lang="zh-CN" altLang="en-US" sz="2400" dirty="0">
                <a:solidFill>
                  <a:srgbClr val="C00000"/>
                </a:solidFill>
                <a:latin typeface="宋体" panose="02010600030101010101" pitchFamily="2" charset="-122"/>
              </a:rPr>
              <a:t>倒挤：未来应付利息</a:t>
            </a:r>
            <a:r>
              <a:rPr lang="zh-CN" altLang="en-US" sz="2400" dirty="0">
                <a:solidFill>
                  <a:srgbClr val="003366"/>
                </a:solidFill>
                <a:latin typeface="宋体" panose="02010600030101010101" pitchFamily="2" charset="-122"/>
              </a:rPr>
              <a:t>）</a:t>
            </a:r>
            <a:endParaRPr lang="en-US" altLang="zh-CN" sz="2400" dirty="0">
              <a:solidFill>
                <a:srgbClr val="003366"/>
              </a:solidFill>
              <a:latin typeface="宋体" panose="02010600030101010101" pitchFamily="2" charset="-122"/>
            </a:endParaRPr>
          </a:p>
          <a:p>
            <a:pPr>
              <a:lnSpc>
                <a:spcPct val="150000"/>
              </a:lnSpc>
              <a:spcBef>
                <a:spcPct val="0"/>
              </a:spcBef>
              <a:buNone/>
            </a:pPr>
            <a:r>
              <a:rPr lang="zh-CN" altLang="en-US" sz="2400" dirty="0">
                <a:solidFill>
                  <a:srgbClr val="003366"/>
                </a:solidFill>
                <a:latin typeface="宋体" panose="02010600030101010101" pitchFamily="2" charset="-122"/>
              </a:rPr>
              <a:t>     </a:t>
            </a:r>
            <a:r>
              <a:rPr lang="zh-CN" altLang="de-DE" sz="2400" dirty="0">
                <a:solidFill>
                  <a:srgbClr val="003366"/>
                </a:solidFill>
                <a:latin typeface="宋体" panose="02010600030101010101" pitchFamily="2" charset="-122"/>
              </a:rPr>
              <a:t>贷：</a:t>
            </a:r>
            <a:r>
              <a:rPr lang="zh-CN" altLang="en-US" sz="2400" dirty="0">
                <a:solidFill>
                  <a:srgbClr val="003366"/>
                </a:solidFill>
                <a:latin typeface="宋体" panose="02010600030101010101" pitchFamily="2" charset="-122"/>
              </a:rPr>
              <a:t>长期应付款     </a:t>
            </a:r>
            <a:r>
              <a:rPr lang="en-US" altLang="zh-CN" sz="2400" dirty="0">
                <a:solidFill>
                  <a:srgbClr val="003366"/>
                </a:solidFill>
                <a:latin typeface="宋体" panose="02010600030101010101" pitchFamily="2" charset="-122"/>
              </a:rPr>
              <a:t>XXXX</a:t>
            </a:r>
            <a:r>
              <a:rPr lang="zh-CN" altLang="en-US" sz="2400" dirty="0">
                <a:solidFill>
                  <a:srgbClr val="003366"/>
                </a:solidFill>
                <a:latin typeface="宋体" panose="02010600030101010101" pitchFamily="2" charset="-122"/>
              </a:rPr>
              <a:t>（</a:t>
            </a:r>
            <a:r>
              <a:rPr lang="zh-CN" altLang="en-US" sz="2400" dirty="0">
                <a:solidFill>
                  <a:srgbClr val="C00000"/>
                </a:solidFill>
                <a:latin typeface="宋体" panose="02010600030101010101" pitchFamily="2" charset="-122"/>
              </a:rPr>
              <a:t>合同总价款：应付本息和</a:t>
            </a:r>
            <a:r>
              <a:rPr lang="zh-CN" altLang="en-US" sz="2400" dirty="0">
                <a:solidFill>
                  <a:srgbClr val="003366"/>
                </a:solidFill>
                <a:latin typeface="宋体" panose="02010600030101010101" pitchFamily="2" charset="-122"/>
              </a:rPr>
              <a:t>）</a:t>
            </a:r>
            <a:r>
              <a:rPr lang="zh-CN" altLang="de-DE" sz="2400" dirty="0">
                <a:solidFill>
                  <a:srgbClr val="003366"/>
                </a:solidFill>
                <a:latin typeface="宋体" panose="02010600030101010101" pitchFamily="2" charset="-122"/>
              </a:rPr>
              <a:t>                                            （</a:t>
            </a:r>
            <a:r>
              <a:rPr lang="de-DE" altLang="zh-CN" sz="2400" dirty="0">
                <a:solidFill>
                  <a:srgbClr val="003366"/>
                </a:solidFill>
                <a:latin typeface="宋体" panose="02010600030101010101" pitchFamily="2" charset="-122"/>
              </a:rPr>
              <a:t>2</a:t>
            </a:r>
            <a:r>
              <a:rPr lang="zh-CN" altLang="de-DE" sz="2400" dirty="0">
                <a:solidFill>
                  <a:srgbClr val="003366"/>
                </a:solidFill>
                <a:latin typeface="宋体" panose="02010600030101010101" pitchFamily="2" charset="-122"/>
              </a:rPr>
              <a:t>）</a:t>
            </a:r>
            <a:r>
              <a:rPr lang="zh-CN" altLang="en-US" sz="2400" dirty="0">
                <a:solidFill>
                  <a:srgbClr val="003366"/>
                </a:solidFill>
                <a:latin typeface="宋体" panose="02010600030101010101" pitchFamily="2" charset="-122"/>
              </a:rPr>
              <a:t>支付每期款项（</a:t>
            </a:r>
            <a:r>
              <a:rPr lang="zh-CN" altLang="en-US" sz="2400" dirty="0">
                <a:solidFill>
                  <a:srgbClr val="C00000"/>
                </a:solidFill>
                <a:latin typeface="宋体" panose="02010600030101010101" pitchFamily="2" charset="-122"/>
              </a:rPr>
              <a:t>偿还应付本息，会较少未来应付本息和</a:t>
            </a:r>
            <a:r>
              <a:rPr lang="zh-CN" altLang="en-US" sz="2400" dirty="0">
                <a:solidFill>
                  <a:srgbClr val="003366"/>
                </a:solidFill>
                <a:latin typeface="宋体" panose="02010600030101010101" pitchFamily="2" charset="-122"/>
              </a:rPr>
              <a:t>）</a:t>
            </a:r>
          </a:p>
          <a:p>
            <a:pPr>
              <a:lnSpc>
                <a:spcPct val="150000"/>
              </a:lnSpc>
              <a:spcBef>
                <a:spcPct val="0"/>
              </a:spcBef>
              <a:buFont typeface="Wingdings" panose="05000000000000000000" pitchFamily="2" charset="2"/>
              <a:buNone/>
            </a:pPr>
            <a:r>
              <a:rPr lang="zh-CN" altLang="en-US" sz="2400" dirty="0">
                <a:solidFill>
                  <a:srgbClr val="003366"/>
                </a:solidFill>
                <a:latin typeface="宋体" panose="02010600030101010101" pitchFamily="2" charset="-122"/>
              </a:rPr>
              <a:t>    </a:t>
            </a:r>
            <a:r>
              <a:rPr lang="zh-CN" altLang="de-DE" sz="2400" dirty="0">
                <a:solidFill>
                  <a:srgbClr val="003366"/>
                </a:solidFill>
                <a:latin typeface="宋体" panose="02010600030101010101" pitchFamily="2" charset="-122"/>
              </a:rPr>
              <a:t>借：</a:t>
            </a:r>
            <a:r>
              <a:rPr lang="zh-CN" altLang="en-US" sz="2400" dirty="0">
                <a:solidFill>
                  <a:srgbClr val="003366"/>
                </a:solidFill>
                <a:latin typeface="宋体" panose="02010600030101010101" pitchFamily="2" charset="-122"/>
              </a:rPr>
              <a:t>长期应付款</a:t>
            </a:r>
            <a:r>
              <a:rPr lang="zh-CN" altLang="de-DE" sz="2400" dirty="0">
                <a:solidFill>
                  <a:srgbClr val="003366"/>
                </a:solidFill>
                <a:latin typeface="宋体" panose="02010600030101010101" pitchFamily="2" charset="-122"/>
              </a:rPr>
              <a:t>                </a:t>
            </a:r>
            <a:r>
              <a:rPr lang="en-US" altLang="zh-CN" sz="2400" dirty="0">
                <a:solidFill>
                  <a:srgbClr val="003366"/>
                </a:solidFill>
                <a:latin typeface="宋体" panose="02010600030101010101" pitchFamily="2" charset="-122"/>
              </a:rPr>
              <a:t>XXXX</a:t>
            </a:r>
            <a:endParaRPr lang="zh-CN" altLang="en-US" sz="2400" dirty="0">
              <a:solidFill>
                <a:srgbClr val="003366"/>
              </a:solidFill>
              <a:latin typeface="宋体" panose="02010600030101010101" pitchFamily="2" charset="-122"/>
            </a:endParaRPr>
          </a:p>
          <a:p>
            <a:pPr>
              <a:lnSpc>
                <a:spcPct val="150000"/>
              </a:lnSpc>
              <a:spcBef>
                <a:spcPct val="0"/>
              </a:spcBef>
              <a:buFont typeface="Wingdings" panose="05000000000000000000" pitchFamily="2" charset="2"/>
              <a:buNone/>
            </a:pPr>
            <a:r>
              <a:rPr lang="zh-CN" altLang="en-US" sz="2400" dirty="0">
                <a:solidFill>
                  <a:srgbClr val="003366"/>
                </a:solidFill>
                <a:latin typeface="宋体" panose="02010600030101010101" pitchFamily="2" charset="-122"/>
              </a:rPr>
              <a:t>        </a:t>
            </a:r>
            <a:r>
              <a:rPr lang="zh-CN" altLang="de-DE" sz="2400" dirty="0">
                <a:solidFill>
                  <a:srgbClr val="003366"/>
                </a:solidFill>
                <a:latin typeface="宋体" panose="02010600030101010101" pitchFamily="2" charset="-122"/>
              </a:rPr>
              <a:t>贷：</a:t>
            </a:r>
            <a:r>
              <a:rPr lang="zh-CN" altLang="en-US" sz="2400" dirty="0">
                <a:solidFill>
                  <a:srgbClr val="003366"/>
                </a:solidFill>
                <a:latin typeface="宋体" panose="02010600030101010101" pitchFamily="2" charset="-122"/>
              </a:rPr>
              <a:t>银行存款               </a:t>
            </a:r>
            <a:r>
              <a:rPr lang="en-US" altLang="zh-CN" sz="2400" dirty="0">
                <a:solidFill>
                  <a:srgbClr val="003366"/>
                </a:solidFill>
                <a:latin typeface="宋体" panose="02010600030101010101" pitchFamily="2" charset="-122"/>
              </a:rPr>
              <a:t>XXXX</a:t>
            </a:r>
          </a:p>
        </p:txBody>
      </p:sp>
    </p:spTree>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Rectangle 2">
            <a:extLst>
              <a:ext uri="{FF2B5EF4-FFF2-40B4-BE49-F238E27FC236}">
                <a16:creationId xmlns:a16="http://schemas.microsoft.com/office/drawing/2014/main" id="{FF47E758-68BA-4B7B-BF8A-3F84997467CD}"/>
              </a:ext>
            </a:extLst>
          </p:cNvPr>
          <p:cNvSpPr txBox="1">
            <a:spLocks noChangeArrowheads="1"/>
          </p:cNvSpPr>
          <p:nvPr/>
        </p:nvSpPr>
        <p:spPr bwMode="auto">
          <a:xfrm>
            <a:off x="34925" y="14288"/>
            <a:ext cx="7772400" cy="606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20000"/>
              </a:spcBef>
              <a:buClr>
                <a:srgbClr val="A50021"/>
              </a:buClr>
              <a:buSzPct val="75000"/>
              <a:buFont typeface="Wingdings" panose="05000000000000000000" pitchFamily="2" charset="2"/>
              <a:buChar char="n"/>
              <a:defRPr sz="3200" b="1">
                <a:solidFill>
                  <a:srgbClr val="000000"/>
                </a:solidFill>
                <a:latin typeface="Times New Roman" panose="02020603050405020304" pitchFamily="18" charset="0"/>
                <a:ea typeface="宋体" panose="02010600030101010101" pitchFamily="2" charset="-122"/>
              </a:defRPr>
            </a:lvl1pPr>
            <a:lvl2pPr marL="742950" indent="-285750">
              <a:spcBef>
                <a:spcPct val="20000"/>
              </a:spcBef>
              <a:buClr>
                <a:schemeClr val="accent2"/>
              </a:buClr>
              <a:buSzPct val="75000"/>
              <a:buFont typeface="Wingdings" panose="05000000000000000000" pitchFamily="2" charset="2"/>
              <a:buChar char="n"/>
              <a:defRPr sz="2800" b="1">
                <a:solidFill>
                  <a:srgbClr val="000000"/>
                </a:solidFill>
                <a:latin typeface="Times New Roman" panose="02020603050405020304" pitchFamily="18" charset="0"/>
                <a:ea typeface="宋体" panose="02010600030101010101" pitchFamily="2" charset="-122"/>
              </a:defRPr>
            </a:lvl2pPr>
            <a:lvl3pPr marL="1143000" indent="-228600">
              <a:spcBef>
                <a:spcPct val="20000"/>
              </a:spcBef>
              <a:buClr>
                <a:srgbClr val="666699"/>
              </a:buClr>
              <a:buSzPct val="70000"/>
              <a:buFont typeface="Wingdings" panose="05000000000000000000" pitchFamily="2" charset="2"/>
              <a:buChar char="n"/>
              <a:defRPr sz="2400">
                <a:solidFill>
                  <a:srgbClr val="000000"/>
                </a:solidFill>
                <a:latin typeface="Times New Roman" panose="02020603050405020304" pitchFamily="18" charset="0"/>
                <a:ea typeface="宋体" panose="02010600030101010101" pitchFamily="2" charset="-122"/>
              </a:defRPr>
            </a:lvl3pPr>
            <a:lvl4pPr marL="1600200" indent="-228600">
              <a:spcBef>
                <a:spcPct val="20000"/>
              </a:spcBef>
              <a:buSzPct val="60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4pPr>
            <a:lvl5pPr marL="2057400" indent="-228600">
              <a:spcBef>
                <a:spcPct val="20000"/>
              </a:spcBef>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9pPr>
          </a:lstStyle>
          <a:p>
            <a:pPr eaLnBrk="1" hangingPunct="1">
              <a:spcBef>
                <a:spcPct val="0"/>
              </a:spcBef>
              <a:buClrTx/>
              <a:buSzTx/>
              <a:buFontTx/>
              <a:buNone/>
            </a:pPr>
            <a:r>
              <a:rPr lang="zh-CN" altLang="en-US" b="0" dirty="0">
                <a:solidFill>
                  <a:srgbClr val="003366"/>
                </a:solidFill>
                <a:latin typeface="微软雅黑" panose="020B0503020204020204" pitchFamily="34" charset="-122"/>
                <a:ea typeface="微软雅黑" panose="020B0503020204020204" pitchFamily="34" charset="-122"/>
              </a:rPr>
              <a:t>第二节 无形资产的初始计量</a:t>
            </a:r>
          </a:p>
        </p:txBody>
      </p:sp>
      <p:sp>
        <p:nvSpPr>
          <p:cNvPr id="4" name="Rectangle 2">
            <a:extLst>
              <a:ext uri="{FF2B5EF4-FFF2-40B4-BE49-F238E27FC236}">
                <a16:creationId xmlns:a16="http://schemas.microsoft.com/office/drawing/2014/main" id="{868FAACC-F560-4198-B2F2-CFC98787083D}"/>
              </a:ext>
            </a:extLst>
          </p:cNvPr>
          <p:cNvSpPr txBox="1">
            <a:spLocks noChangeArrowheads="1"/>
          </p:cNvSpPr>
          <p:nvPr/>
        </p:nvSpPr>
        <p:spPr bwMode="auto">
          <a:xfrm>
            <a:off x="0" y="620713"/>
            <a:ext cx="9036050" cy="3168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a:lstStyle>
            <a:lvl1pPr>
              <a:spcBef>
                <a:spcPct val="20000"/>
              </a:spcBef>
              <a:buClr>
                <a:srgbClr val="A50021"/>
              </a:buClr>
              <a:buSzPct val="75000"/>
              <a:buFont typeface="Wingdings" panose="05000000000000000000" pitchFamily="2" charset="2"/>
              <a:buChar char="n"/>
              <a:defRPr sz="3200" b="1">
                <a:solidFill>
                  <a:srgbClr val="000000"/>
                </a:solidFill>
                <a:latin typeface="Times New Roman" panose="02020603050405020304" pitchFamily="18" charset="0"/>
                <a:ea typeface="宋体" panose="02010600030101010101" pitchFamily="2" charset="-122"/>
              </a:defRPr>
            </a:lvl1pPr>
            <a:lvl2pPr marL="1027113" indent="-455613">
              <a:spcBef>
                <a:spcPct val="20000"/>
              </a:spcBef>
              <a:buClr>
                <a:schemeClr val="accent2"/>
              </a:buClr>
              <a:buSzPct val="75000"/>
              <a:buFont typeface="Wingdings" panose="05000000000000000000" pitchFamily="2" charset="2"/>
              <a:buChar char="n"/>
              <a:defRPr sz="2800" b="1">
                <a:solidFill>
                  <a:srgbClr val="000000"/>
                </a:solidFill>
                <a:latin typeface="Times New Roman" panose="02020603050405020304" pitchFamily="18" charset="0"/>
                <a:ea typeface="宋体" panose="02010600030101010101" pitchFamily="2" charset="-122"/>
              </a:defRPr>
            </a:lvl2pPr>
            <a:lvl3pPr marL="1370013" indent="-228600">
              <a:spcBef>
                <a:spcPct val="20000"/>
              </a:spcBef>
              <a:buClr>
                <a:srgbClr val="666699"/>
              </a:buClr>
              <a:buSzPct val="70000"/>
              <a:buFont typeface="Wingdings" panose="05000000000000000000" pitchFamily="2" charset="2"/>
              <a:buChar char="n"/>
              <a:defRPr sz="2400">
                <a:solidFill>
                  <a:srgbClr val="000000"/>
                </a:solidFill>
                <a:latin typeface="Times New Roman" panose="02020603050405020304" pitchFamily="18" charset="0"/>
                <a:ea typeface="宋体" panose="02010600030101010101" pitchFamily="2" charset="-122"/>
              </a:defRPr>
            </a:lvl3pPr>
            <a:lvl4pPr marL="1712913" indent="-228600">
              <a:spcBef>
                <a:spcPct val="20000"/>
              </a:spcBef>
              <a:buSzPct val="60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4pPr>
            <a:lvl5pPr marL="2057400" indent="-228600">
              <a:spcBef>
                <a:spcPct val="20000"/>
              </a:spcBef>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9pPr>
          </a:lstStyle>
          <a:p>
            <a:pPr>
              <a:lnSpc>
                <a:spcPct val="120000"/>
              </a:lnSpc>
              <a:spcAft>
                <a:spcPts val="600"/>
              </a:spcAft>
              <a:buFont typeface="Wingdings" panose="05000000000000000000" pitchFamily="2" charset="2"/>
              <a:buNone/>
            </a:pPr>
            <a:r>
              <a:rPr lang="zh-CN" altLang="en-US" sz="2800" dirty="0">
                <a:solidFill>
                  <a:srgbClr val="003366"/>
                </a:solidFill>
                <a:latin typeface="宋体" panose="02010600030101010101" pitchFamily="2" charset="-122"/>
              </a:rPr>
              <a:t>二、分期购入无形资产</a:t>
            </a:r>
          </a:p>
          <a:p>
            <a:pPr marL="514350" indent="-514350">
              <a:lnSpc>
                <a:spcPct val="120000"/>
              </a:lnSpc>
              <a:spcAft>
                <a:spcPts val="600"/>
              </a:spcAft>
              <a:buFont typeface="+mj-lt"/>
              <a:buAutoNum type="arabicPeriod" startAt="2"/>
            </a:pPr>
            <a:r>
              <a:rPr lang="zh-CN" altLang="en-US" sz="2800" dirty="0">
                <a:solidFill>
                  <a:srgbClr val="003366"/>
                </a:solidFill>
                <a:latin typeface="宋体" panose="02010600030101010101" pitchFamily="2" charset="-122"/>
              </a:rPr>
              <a:t>账务处理：</a:t>
            </a:r>
          </a:p>
        </p:txBody>
      </p:sp>
      <p:sp>
        <p:nvSpPr>
          <p:cNvPr id="5" name="Rectangle 2">
            <a:extLst>
              <a:ext uri="{FF2B5EF4-FFF2-40B4-BE49-F238E27FC236}">
                <a16:creationId xmlns:a16="http://schemas.microsoft.com/office/drawing/2014/main" id="{DABFE81E-E9FC-4454-BDE7-B1894F2DF281}"/>
              </a:ext>
            </a:extLst>
          </p:cNvPr>
          <p:cNvSpPr txBox="1">
            <a:spLocks noChangeArrowheads="1"/>
          </p:cNvSpPr>
          <p:nvPr/>
        </p:nvSpPr>
        <p:spPr bwMode="auto">
          <a:xfrm>
            <a:off x="53975" y="1844824"/>
            <a:ext cx="9036050" cy="2160240"/>
          </a:xfrm>
          <a:prstGeom prst="rect">
            <a:avLst/>
          </a:prstGeom>
          <a:noFill/>
          <a:ln w="9525">
            <a:solidFill>
              <a:srgbClr val="003366"/>
            </a:solidFill>
            <a:prstDash val="dash"/>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 xmlns:ma14="http://schemas.microsoft.com/office/mac/drawingml/2011/main" val="1"/>
            </a:ext>
          </a:extLst>
        </p:spPr>
        <p:txBody>
          <a:bodyPr/>
          <a:lstStyle>
            <a:lvl1pPr indent="-457200">
              <a:spcBef>
                <a:spcPct val="20000"/>
              </a:spcBef>
              <a:buClr>
                <a:srgbClr val="A50021"/>
              </a:buClr>
              <a:buSzPct val="75000"/>
              <a:buFont typeface="Wingdings" panose="05000000000000000000" pitchFamily="2" charset="2"/>
              <a:buChar char="n"/>
              <a:defRPr sz="3200" b="1">
                <a:solidFill>
                  <a:srgbClr val="000000"/>
                </a:solidFill>
                <a:latin typeface="Times New Roman" panose="02020603050405020304" pitchFamily="18" charset="0"/>
                <a:ea typeface="宋体" panose="02010600030101010101" pitchFamily="2" charset="-122"/>
              </a:defRPr>
            </a:lvl1pPr>
            <a:lvl2pPr marL="1027113" indent="-455613">
              <a:spcBef>
                <a:spcPct val="20000"/>
              </a:spcBef>
              <a:buClr>
                <a:schemeClr val="accent2"/>
              </a:buClr>
              <a:buSzPct val="75000"/>
              <a:buFont typeface="Wingdings" panose="05000000000000000000" pitchFamily="2" charset="2"/>
              <a:buChar char="n"/>
              <a:defRPr sz="2800" b="1">
                <a:solidFill>
                  <a:srgbClr val="000000"/>
                </a:solidFill>
                <a:latin typeface="Times New Roman" panose="02020603050405020304" pitchFamily="18" charset="0"/>
                <a:ea typeface="宋体" panose="02010600030101010101" pitchFamily="2" charset="-122"/>
              </a:defRPr>
            </a:lvl2pPr>
            <a:lvl3pPr marL="1370013" indent="-228600">
              <a:spcBef>
                <a:spcPct val="20000"/>
              </a:spcBef>
              <a:buClr>
                <a:srgbClr val="666699"/>
              </a:buClr>
              <a:buSzPct val="70000"/>
              <a:buFont typeface="Wingdings" panose="05000000000000000000" pitchFamily="2" charset="2"/>
              <a:buChar char="n"/>
              <a:defRPr sz="2400">
                <a:solidFill>
                  <a:srgbClr val="000000"/>
                </a:solidFill>
                <a:latin typeface="Times New Roman" panose="02020603050405020304" pitchFamily="18" charset="0"/>
                <a:ea typeface="宋体" panose="02010600030101010101" pitchFamily="2" charset="-122"/>
              </a:defRPr>
            </a:lvl3pPr>
            <a:lvl4pPr marL="1712913" indent="-228600">
              <a:spcBef>
                <a:spcPct val="20000"/>
              </a:spcBef>
              <a:buSzPct val="60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4pPr>
            <a:lvl5pPr marL="2057400" indent="-228600">
              <a:spcBef>
                <a:spcPct val="20000"/>
              </a:spcBef>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9pPr>
          </a:lstStyle>
          <a:p>
            <a:pPr>
              <a:lnSpc>
                <a:spcPct val="150000"/>
              </a:lnSpc>
              <a:spcBef>
                <a:spcPct val="0"/>
              </a:spcBef>
              <a:buNone/>
            </a:pPr>
            <a:r>
              <a:rPr lang="zh-CN" altLang="en-US" sz="2400" dirty="0">
                <a:solidFill>
                  <a:srgbClr val="003366"/>
                </a:solidFill>
                <a:latin typeface="宋体" panose="02010600030101010101" pitchFamily="2" charset="-122"/>
              </a:rPr>
              <a:t>（</a:t>
            </a:r>
            <a:r>
              <a:rPr lang="en-US" altLang="zh-CN" sz="2400" dirty="0">
                <a:solidFill>
                  <a:srgbClr val="003366"/>
                </a:solidFill>
                <a:latin typeface="宋体" panose="02010600030101010101" pitchFamily="2" charset="-122"/>
              </a:rPr>
              <a:t>3</a:t>
            </a:r>
            <a:r>
              <a:rPr lang="zh-CN" altLang="en-US" sz="2400" dirty="0">
                <a:solidFill>
                  <a:srgbClr val="003366"/>
                </a:solidFill>
                <a:latin typeface="宋体" panose="02010600030101010101" pitchFamily="2" charset="-122"/>
              </a:rPr>
              <a:t>）未确认融资费用的摊销（</a:t>
            </a:r>
            <a:r>
              <a:rPr lang="zh-CN" altLang="en-US" sz="2400" dirty="0">
                <a:solidFill>
                  <a:srgbClr val="C00000"/>
                </a:solidFill>
                <a:latin typeface="宋体" panose="02010600030101010101" pitchFamily="2" charset="-122"/>
              </a:rPr>
              <a:t>摊销利息，会减少未来应付利息</a:t>
            </a:r>
            <a:r>
              <a:rPr lang="zh-CN" altLang="en-US" sz="2400" dirty="0">
                <a:solidFill>
                  <a:srgbClr val="003366"/>
                </a:solidFill>
                <a:latin typeface="宋体" panose="02010600030101010101" pitchFamily="2" charset="-122"/>
              </a:rPr>
              <a:t>）</a:t>
            </a:r>
            <a:endParaRPr lang="en-US" altLang="zh-CN" sz="2400" dirty="0">
              <a:solidFill>
                <a:srgbClr val="003366"/>
              </a:solidFill>
              <a:latin typeface="宋体" panose="02010600030101010101" pitchFamily="2" charset="-122"/>
            </a:endParaRPr>
          </a:p>
          <a:p>
            <a:pPr>
              <a:lnSpc>
                <a:spcPct val="150000"/>
              </a:lnSpc>
              <a:spcBef>
                <a:spcPct val="0"/>
              </a:spcBef>
              <a:buFont typeface="Wingdings" panose="05000000000000000000" pitchFamily="2" charset="2"/>
              <a:buNone/>
            </a:pPr>
            <a:r>
              <a:rPr lang="zh-CN" altLang="en-US" sz="2400" dirty="0">
                <a:solidFill>
                  <a:srgbClr val="003366"/>
                </a:solidFill>
                <a:latin typeface="宋体" panose="02010600030101010101" pitchFamily="2" charset="-122"/>
              </a:rPr>
              <a:t>借：财务费用                 </a:t>
            </a:r>
            <a:r>
              <a:rPr lang="en-US" altLang="zh-CN" sz="2400" dirty="0">
                <a:solidFill>
                  <a:srgbClr val="003366"/>
                </a:solidFill>
                <a:latin typeface="宋体" panose="02010600030101010101" pitchFamily="2" charset="-122"/>
              </a:rPr>
              <a:t>XXXX</a:t>
            </a:r>
            <a:endParaRPr lang="zh-CN" altLang="en-US" sz="2400" dirty="0">
              <a:solidFill>
                <a:srgbClr val="003366"/>
              </a:solidFill>
              <a:latin typeface="宋体" panose="02010600030101010101" pitchFamily="2" charset="-122"/>
            </a:endParaRPr>
          </a:p>
          <a:p>
            <a:pPr>
              <a:lnSpc>
                <a:spcPct val="150000"/>
              </a:lnSpc>
              <a:spcBef>
                <a:spcPct val="0"/>
              </a:spcBef>
              <a:buFont typeface="Wingdings" panose="05000000000000000000" pitchFamily="2" charset="2"/>
              <a:buNone/>
            </a:pPr>
            <a:r>
              <a:rPr lang="zh-CN" altLang="en-US" sz="2400" dirty="0">
                <a:solidFill>
                  <a:srgbClr val="003366"/>
                </a:solidFill>
                <a:latin typeface="宋体" panose="02010600030101010101" pitchFamily="2" charset="-122"/>
              </a:rPr>
              <a:t>    贷：未确认融资费用               </a:t>
            </a:r>
            <a:r>
              <a:rPr lang="en-US" altLang="zh-CN" sz="2400" dirty="0">
                <a:solidFill>
                  <a:srgbClr val="003366"/>
                </a:solidFill>
                <a:latin typeface="宋体" panose="02010600030101010101" pitchFamily="2" charset="-122"/>
              </a:rPr>
              <a:t>XXXX</a:t>
            </a:r>
            <a:r>
              <a:rPr lang="zh-CN" altLang="en-US" sz="2400" dirty="0">
                <a:solidFill>
                  <a:srgbClr val="003366"/>
                </a:solidFill>
                <a:latin typeface="宋体" panose="02010600030101010101" pitchFamily="2" charset="-122"/>
              </a:rPr>
              <a:t> </a:t>
            </a:r>
            <a:endParaRPr lang="de-DE" altLang="zh-CN" sz="2400" dirty="0">
              <a:solidFill>
                <a:srgbClr val="003366"/>
              </a:solidFill>
              <a:latin typeface="宋体" panose="02010600030101010101" pitchFamily="2" charset="-122"/>
            </a:endParaRPr>
          </a:p>
        </p:txBody>
      </p:sp>
      <p:sp>
        <p:nvSpPr>
          <p:cNvPr id="7" name="Rectangle 2">
            <a:extLst>
              <a:ext uri="{FF2B5EF4-FFF2-40B4-BE49-F238E27FC236}">
                <a16:creationId xmlns:a16="http://schemas.microsoft.com/office/drawing/2014/main" id="{ACBA9CF4-D611-4FE0-86F9-99FD3AB14A0C}"/>
              </a:ext>
            </a:extLst>
          </p:cNvPr>
          <p:cNvSpPr txBox="1">
            <a:spLocks noChangeArrowheads="1"/>
          </p:cNvSpPr>
          <p:nvPr/>
        </p:nvSpPr>
        <p:spPr bwMode="auto">
          <a:xfrm>
            <a:off x="77231" y="4077047"/>
            <a:ext cx="9036050" cy="2160240"/>
          </a:xfrm>
          <a:prstGeom prst="rect">
            <a:avLst/>
          </a:prstGeom>
          <a:noFill/>
          <a:ln w="9525">
            <a:solidFill>
              <a:srgbClr val="003366"/>
            </a:solidFill>
            <a:prstDash val="dash"/>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 xmlns:ma14="http://schemas.microsoft.com/office/mac/drawingml/2011/main" val="1"/>
            </a:ext>
          </a:extLst>
        </p:spPr>
        <p:txBody>
          <a:bodyPr/>
          <a:lstStyle>
            <a:lvl1pPr indent="-457200">
              <a:spcBef>
                <a:spcPct val="20000"/>
              </a:spcBef>
              <a:buClr>
                <a:srgbClr val="A50021"/>
              </a:buClr>
              <a:buSzPct val="75000"/>
              <a:buFont typeface="Wingdings" panose="05000000000000000000" pitchFamily="2" charset="2"/>
              <a:buChar char="n"/>
              <a:defRPr sz="3200" b="1">
                <a:solidFill>
                  <a:srgbClr val="000000"/>
                </a:solidFill>
                <a:latin typeface="Times New Roman" panose="02020603050405020304" pitchFamily="18" charset="0"/>
                <a:ea typeface="宋体" panose="02010600030101010101" pitchFamily="2" charset="-122"/>
              </a:defRPr>
            </a:lvl1pPr>
            <a:lvl2pPr marL="1027113" indent="-455613">
              <a:spcBef>
                <a:spcPct val="20000"/>
              </a:spcBef>
              <a:buClr>
                <a:schemeClr val="accent2"/>
              </a:buClr>
              <a:buSzPct val="75000"/>
              <a:buFont typeface="Wingdings" panose="05000000000000000000" pitchFamily="2" charset="2"/>
              <a:buChar char="n"/>
              <a:defRPr sz="2800" b="1">
                <a:solidFill>
                  <a:srgbClr val="000000"/>
                </a:solidFill>
                <a:latin typeface="Times New Roman" panose="02020603050405020304" pitchFamily="18" charset="0"/>
                <a:ea typeface="宋体" panose="02010600030101010101" pitchFamily="2" charset="-122"/>
              </a:defRPr>
            </a:lvl2pPr>
            <a:lvl3pPr marL="1370013" indent="-228600">
              <a:spcBef>
                <a:spcPct val="20000"/>
              </a:spcBef>
              <a:buClr>
                <a:srgbClr val="666699"/>
              </a:buClr>
              <a:buSzPct val="70000"/>
              <a:buFont typeface="Wingdings" panose="05000000000000000000" pitchFamily="2" charset="2"/>
              <a:buChar char="n"/>
              <a:defRPr sz="2400">
                <a:solidFill>
                  <a:srgbClr val="000000"/>
                </a:solidFill>
                <a:latin typeface="Times New Roman" panose="02020603050405020304" pitchFamily="18" charset="0"/>
                <a:ea typeface="宋体" panose="02010600030101010101" pitchFamily="2" charset="-122"/>
              </a:defRPr>
            </a:lvl3pPr>
            <a:lvl4pPr marL="1712913" indent="-228600">
              <a:spcBef>
                <a:spcPct val="20000"/>
              </a:spcBef>
              <a:buSzPct val="60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4pPr>
            <a:lvl5pPr marL="2057400" indent="-228600">
              <a:spcBef>
                <a:spcPct val="20000"/>
              </a:spcBef>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9pPr>
          </a:lstStyle>
          <a:p>
            <a:pPr>
              <a:lnSpc>
                <a:spcPct val="150000"/>
              </a:lnSpc>
              <a:spcBef>
                <a:spcPct val="0"/>
              </a:spcBef>
              <a:buNone/>
            </a:pPr>
            <a:r>
              <a:rPr lang="zh-CN" altLang="en-US" sz="2400" dirty="0">
                <a:solidFill>
                  <a:srgbClr val="003366"/>
                </a:solidFill>
                <a:latin typeface="宋体" panose="02010600030101010101" pitchFamily="2" charset="-122"/>
              </a:rPr>
              <a:t>（</a:t>
            </a:r>
            <a:r>
              <a:rPr lang="en-US" altLang="zh-CN" sz="2400" dirty="0">
                <a:solidFill>
                  <a:srgbClr val="003366"/>
                </a:solidFill>
                <a:latin typeface="宋体" panose="02010600030101010101" pitchFamily="2" charset="-122"/>
              </a:rPr>
              <a:t>4</a:t>
            </a:r>
            <a:r>
              <a:rPr lang="zh-CN" altLang="en-US" sz="2400" dirty="0">
                <a:solidFill>
                  <a:srgbClr val="003366"/>
                </a:solidFill>
                <a:latin typeface="宋体" panose="02010600030101010101" pitchFamily="2" charset="-122"/>
              </a:rPr>
              <a:t>）未确认融资费用摊销额（</a:t>
            </a:r>
            <a:r>
              <a:rPr lang="zh-CN" altLang="en-US" sz="2400" dirty="0">
                <a:solidFill>
                  <a:srgbClr val="C00000"/>
                </a:solidFill>
                <a:latin typeface="宋体" panose="02010600030101010101" pitchFamily="2" charset="-122"/>
              </a:rPr>
              <a:t>除最后一期</a:t>
            </a:r>
            <a:r>
              <a:rPr lang="zh-CN" altLang="en-US" sz="2400" dirty="0">
                <a:solidFill>
                  <a:srgbClr val="003366"/>
                </a:solidFill>
                <a:latin typeface="宋体" panose="02010600030101010101" pitchFamily="2" charset="-122"/>
              </a:rPr>
              <a:t>）</a:t>
            </a:r>
            <a:endParaRPr lang="en-US" altLang="zh-CN" sz="2400" dirty="0">
              <a:solidFill>
                <a:srgbClr val="003366"/>
              </a:solidFill>
              <a:latin typeface="宋体" panose="02010600030101010101" pitchFamily="2" charset="-122"/>
            </a:endParaRPr>
          </a:p>
          <a:p>
            <a:pPr>
              <a:lnSpc>
                <a:spcPct val="150000"/>
              </a:lnSpc>
              <a:spcBef>
                <a:spcPct val="0"/>
              </a:spcBef>
              <a:buNone/>
            </a:pPr>
            <a:r>
              <a:rPr lang="en-US" altLang="zh-CN" sz="2400" dirty="0">
                <a:solidFill>
                  <a:srgbClr val="003366"/>
                </a:solidFill>
                <a:latin typeface="宋体" panose="02010600030101010101" pitchFamily="2" charset="-122"/>
              </a:rPr>
              <a:t>=</a:t>
            </a:r>
            <a:r>
              <a:rPr lang="zh-CN" altLang="en-US" sz="2400" dirty="0">
                <a:solidFill>
                  <a:srgbClr val="003366"/>
                </a:solidFill>
                <a:latin typeface="宋体" panose="02010600030101010101" pitchFamily="2" charset="-122"/>
              </a:rPr>
              <a:t>期初未偿还的本金</a:t>
            </a:r>
            <a:r>
              <a:rPr lang="en-US" altLang="zh-CN" sz="2400" dirty="0">
                <a:solidFill>
                  <a:srgbClr val="003366"/>
                </a:solidFill>
                <a:latin typeface="宋体" panose="02010600030101010101" pitchFamily="2" charset="-122"/>
              </a:rPr>
              <a:t>×</a:t>
            </a:r>
            <a:r>
              <a:rPr lang="zh-CN" altLang="en-US" sz="2400" dirty="0">
                <a:solidFill>
                  <a:srgbClr val="003366"/>
                </a:solidFill>
                <a:latin typeface="宋体" panose="02010600030101010101" pitchFamily="2" charset="-122"/>
              </a:rPr>
              <a:t>实际利率</a:t>
            </a:r>
            <a:endParaRPr lang="en-US" altLang="zh-CN" sz="2400" dirty="0">
              <a:solidFill>
                <a:srgbClr val="003366"/>
              </a:solidFill>
              <a:latin typeface="宋体" panose="02010600030101010101" pitchFamily="2" charset="-122"/>
            </a:endParaRPr>
          </a:p>
          <a:p>
            <a:pPr>
              <a:lnSpc>
                <a:spcPct val="150000"/>
              </a:lnSpc>
              <a:spcBef>
                <a:spcPct val="0"/>
              </a:spcBef>
              <a:buNone/>
            </a:pPr>
            <a:r>
              <a:rPr lang="en-US" altLang="zh-CN" sz="2400" dirty="0">
                <a:solidFill>
                  <a:srgbClr val="003366"/>
                </a:solidFill>
                <a:latin typeface="宋体" panose="02010600030101010101" pitchFamily="2" charset="-122"/>
              </a:rPr>
              <a:t>=</a:t>
            </a:r>
            <a:r>
              <a:rPr lang="zh-CN" altLang="en-US" sz="2400" dirty="0">
                <a:solidFill>
                  <a:srgbClr val="003366"/>
                </a:solidFill>
                <a:latin typeface="宋体" panose="02010600030101010101" pitchFamily="2" charset="-122"/>
              </a:rPr>
              <a:t>（期初未偿还本息和－期初未偿还的利息）</a:t>
            </a:r>
            <a:r>
              <a:rPr lang="en-US" altLang="zh-CN" sz="2400" dirty="0">
                <a:solidFill>
                  <a:srgbClr val="003366"/>
                </a:solidFill>
                <a:latin typeface="宋体" panose="02010600030101010101" pitchFamily="2" charset="-122"/>
              </a:rPr>
              <a:t>×</a:t>
            </a:r>
            <a:r>
              <a:rPr lang="zh-CN" altLang="en-US" sz="2400" dirty="0">
                <a:solidFill>
                  <a:srgbClr val="003366"/>
                </a:solidFill>
                <a:latin typeface="宋体" panose="02010600030101010101" pitchFamily="2" charset="-122"/>
              </a:rPr>
              <a:t>实际利率</a:t>
            </a:r>
            <a:endParaRPr lang="en-US" altLang="zh-CN" sz="2400" dirty="0">
              <a:solidFill>
                <a:srgbClr val="003366"/>
              </a:solidFill>
              <a:latin typeface="宋体" panose="02010600030101010101" pitchFamily="2" charset="-122"/>
            </a:endParaRPr>
          </a:p>
          <a:p>
            <a:pPr>
              <a:lnSpc>
                <a:spcPct val="150000"/>
              </a:lnSpc>
              <a:spcBef>
                <a:spcPct val="0"/>
              </a:spcBef>
              <a:buNone/>
            </a:pPr>
            <a:r>
              <a:rPr lang="en-US" altLang="zh-CN" sz="2400" dirty="0">
                <a:solidFill>
                  <a:srgbClr val="003366"/>
                </a:solidFill>
                <a:latin typeface="宋体" panose="02010600030101010101" pitchFamily="2" charset="-122"/>
              </a:rPr>
              <a:t>=</a:t>
            </a:r>
            <a:r>
              <a:rPr lang="zh-CN" altLang="en-US" sz="2400" dirty="0">
                <a:solidFill>
                  <a:srgbClr val="003366"/>
                </a:solidFill>
                <a:latin typeface="宋体" panose="02010600030101010101" pitchFamily="2" charset="-122"/>
              </a:rPr>
              <a:t>（期初应付款期初余额－未确认融资费用期初余额）</a:t>
            </a:r>
            <a:r>
              <a:rPr lang="en-US" altLang="zh-CN" sz="2400" dirty="0">
                <a:solidFill>
                  <a:srgbClr val="003366"/>
                </a:solidFill>
                <a:latin typeface="宋体" panose="02010600030101010101" pitchFamily="2" charset="-122"/>
              </a:rPr>
              <a:t>×</a:t>
            </a:r>
            <a:r>
              <a:rPr lang="zh-CN" altLang="en-US" sz="2400" dirty="0">
                <a:solidFill>
                  <a:srgbClr val="003366"/>
                </a:solidFill>
                <a:latin typeface="宋体" panose="02010600030101010101" pitchFamily="2" charset="-122"/>
              </a:rPr>
              <a:t>实际利率</a:t>
            </a:r>
            <a:endParaRPr lang="de-DE" altLang="zh-CN" sz="2400" dirty="0">
              <a:solidFill>
                <a:srgbClr val="003366"/>
              </a:solidFill>
              <a:latin typeface="宋体" panose="02010600030101010101" pitchFamily="2" charset="-122"/>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Rectangle 2">
            <a:extLst>
              <a:ext uri="{FF2B5EF4-FFF2-40B4-BE49-F238E27FC236}">
                <a16:creationId xmlns:a16="http://schemas.microsoft.com/office/drawing/2014/main" id="{64F8E3F0-8C80-4D5C-A498-E46E9BC31194}"/>
              </a:ext>
            </a:extLst>
          </p:cNvPr>
          <p:cNvSpPr txBox="1">
            <a:spLocks noChangeArrowheads="1"/>
          </p:cNvSpPr>
          <p:nvPr/>
        </p:nvSpPr>
        <p:spPr bwMode="auto">
          <a:xfrm>
            <a:off x="34925" y="14288"/>
            <a:ext cx="7772400" cy="606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20000"/>
              </a:spcBef>
              <a:buClr>
                <a:srgbClr val="A50021"/>
              </a:buClr>
              <a:buSzPct val="75000"/>
              <a:buFont typeface="Wingdings" panose="05000000000000000000" pitchFamily="2" charset="2"/>
              <a:buChar char="n"/>
              <a:defRPr sz="3200" b="1">
                <a:solidFill>
                  <a:srgbClr val="000000"/>
                </a:solidFill>
                <a:latin typeface="Times New Roman" panose="02020603050405020304" pitchFamily="18" charset="0"/>
                <a:ea typeface="宋体" panose="02010600030101010101" pitchFamily="2" charset="-122"/>
              </a:defRPr>
            </a:lvl1pPr>
            <a:lvl2pPr marL="742950" indent="-285750">
              <a:spcBef>
                <a:spcPct val="20000"/>
              </a:spcBef>
              <a:buClr>
                <a:schemeClr val="accent2"/>
              </a:buClr>
              <a:buSzPct val="75000"/>
              <a:buFont typeface="Wingdings" panose="05000000000000000000" pitchFamily="2" charset="2"/>
              <a:buChar char="n"/>
              <a:defRPr sz="2800" b="1">
                <a:solidFill>
                  <a:srgbClr val="000000"/>
                </a:solidFill>
                <a:latin typeface="Times New Roman" panose="02020603050405020304" pitchFamily="18" charset="0"/>
                <a:ea typeface="宋体" panose="02010600030101010101" pitchFamily="2" charset="-122"/>
              </a:defRPr>
            </a:lvl2pPr>
            <a:lvl3pPr marL="1143000" indent="-228600">
              <a:spcBef>
                <a:spcPct val="20000"/>
              </a:spcBef>
              <a:buClr>
                <a:srgbClr val="666699"/>
              </a:buClr>
              <a:buSzPct val="70000"/>
              <a:buFont typeface="Wingdings" panose="05000000000000000000" pitchFamily="2" charset="2"/>
              <a:buChar char="n"/>
              <a:defRPr sz="2400">
                <a:solidFill>
                  <a:srgbClr val="000000"/>
                </a:solidFill>
                <a:latin typeface="Times New Roman" panose="02020603050405020304" pitchFamily="18" charset="0"/>
                <a:ea typeface="宋体" panose="02010600030101010101" pitchFamily="2" charset="-122"/>
              </a:defRPr>
            </a:lvl3pPr>
            <a:lvl4pPr marL="1600200" indent="-228600">
              <a:spcBef>
                <a:spcPct val="20000"/>
              </a:spcBef>
              <a:buSzPct val="60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4pPr>
            <a:lvl5pPr marL="2057400" indent="-228600">
              <a:spcBef>
                <a:spcPct val="20000"/>
              </a:spcBef>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9pPr>
          </a:lstStyle>
          <a:p>
            <a:pPr eaLnBrk="1" hangingPunct="1">
              <a:spcBef>
                <a:spcPct val="0"/>
              </a:spcBef>
              <a:buClrTx/>
              <a:buSzTx/>
              <a:buFontTx/>
              <a:buNone/>
            </a:pPr>
            <a:r>
              <a:rPr lang="zh-CN" altLang="en-US" b="0" dirty="0">
                <a:solidFill>
                  <a:srgbClr val="003366"/>
                </a:solidFill>
                <a:latin typeface="微软雅黑" panose="020B0503020204020204" pitchFamily="34" charset="-122"/>
                <a:ea typeface="微软雅黑" panose="020B0503020204020204" pitchFamily="34" charset="-122"/>
              </a:rPr>
              <a:t>第二  无形资产初始计量</a:t>
            </a:r>
          </a:p>
        </p:txBody>
      </p:sp>
      <p:sp>
        <p:nvSpPr>
          <p:cNvPr id="4" name="Rectangle 2">
            <a:extLst>
              <a:ext uri="{FF2B5EF4-FFF2-40B4-BE49-F238E27FC236}">
                <a16:creationId xmlns:a16="http://schemas.microsoft.com/office/drawing/2014/main" id="{1B1352BC-5419-4EFE-A92F-B4EB30A89532}"/>
              </a:ext>
            </a:extLst>
          </p:cNvPr>
          <p:cNvSpPr txBox="1">
            <a:spLocks noChangeArrowheads="1"/>
          </p:cNvSpPr>
          <p:nvPr/>
        </p:nvSpPr>
        <p:spPr bwMode="auto">
          <a:xfrm>
            <a:off x="0" y="620713"/>
            <a:ext cx="9036050" cy="3168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a:lstStyle>
            <a:lvl1pPr>
              <a:spcBef>
                <a:spcPct val="20000"/>
              </a:spcBef>
              <a:buClr>
                <a:srgbClr val="A50021"/>
              </a:buClr>
              <a:buSzPct val="75000"/>
              <a:buFont typeface="Wingdings" panose="05000000000000000000" pitchFamily="2" charset="2"/>
              <a:buChar char="n"/>
              <a:defRPr sz="3200" b="1">
                <a:solidFill>
                  <a:srgbClr val="000000"/>
                </a:solidFill>
                <a:latin typeface="Times New Roman" panose="02020603050405020304" pitchFamily="18" charset="0"/>
                <a:ea typeface="宋体" panose="02010600030101010101" pitchFamily="2" charset="-122"/>
              </a:defRPr>
            </a:lvl1pPr>
            <a:lvl2pPr marL="1027113" indent="-455613">
              <a:spcBef>
                <a:spcPct val="20000"/>
              </a:spcBef>
              <a:buClr>
                <a:schemeClr val="accent2"/>
              </a:buClr>
              <a:buSzPct val="75000"/>
              <a:buFont typeface="Wingdings" panose="05000000000000000000" pitchFamily="2" charset="2"/>
              <a:buChar char="n"/>
              <a:defRPr sz="2800" b="1">
                <a:solidFill>
                  <a:srgbClr val="000000"/>
                </a:solidFill>
                <a:latin typeface="Times New Roman" panose="02020603050405020304" pitchFamily="18" charset="0"/>
                <a:ea typeface="宋体" panose="02010600030101010101" pitchFamily="2" charset="-122"/>
              </a:defRPr>
            </a:lvl2pPr>
            <a:lvl3pPr marL="1370013" indent="-228600">
              <a:spcBef>
                <a:spcPct val="20000"/>
              </a:spcBef>
              <a:buClr>
                <a:srgbClr val="666699"/>
              </a:buClr>
              <a:buSzPct val="70000"/>
              <a:buFont typeface="Wingdings" panose="05000000000000000000" pitchFamily="2" charset="2"/>
              <a:buChar char="n"/>
              <a:defRPr sz="2400">
                <a:solidFill>
                  <a:srgbClr val="000000"/>
                </a:solidFill>
                <a:latin typeface="Times New Roman" panose="02020603050405020304" pitchFamily="18" charset="0"/>
                <a:ea typeface="宋体" panose="02010600030101010101" pitchFamily="2" charset="-122"/>
              </a:defRPr>
            </a:lvl3pPr>
            <a:lvl4pPr marL="1712913" indent="-228600">
              <a:spcBef>
                <a:spcPct val="20000"/>
              </a:spcBef>
              <a:buSzPct val="60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4pPr>
            <a:lvl5pPr marL="2057400" indent="-228600">
              <a:spcBef>
                <a:spcPct val="20000"/>
              </a:spcBef>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9pPr>
          </a:lstStyle>
          <a:p>
            <a:pPr>
              <a:lnSpc>
                <a:spcPct val="120000"/>
              </a:lnSpc>
              <a:spcAft>
                <a:spcPts val="600"/>
              </a:spcAft>
              <a:buFont typeface="Wingdings" panose="05000000000000000000" pitchFamily="2" charset="2"/>
              <a:buNone/>
            </a:pPr>
            <a:r>
              <a:rPr lang="zh-CN" altLang="en-US" sz="2800" dirty="0">
                <a:solidFill>
                  <a:srgbClr val="003366"/>
                </a:solidFill>
                <a:latin typeface="宋体" panose="02010600030101010101" pitchFamily="2" charset="-122"/>
              </a:rPr>
              <a:t>三、投资者投入无形资产</a:t>
            </a:r>
            <a:endParaRPr lang="en-US" altLang="zh-CN" sz="2800" dirty="0">
              <a:solidFill>
                <a:srgbClr val="003366"/>
              </a:solidFill>
              <a:latin typeface="宋体" panose="02010600030101010101" pitchFamily="2" charset="-122"/>
            </a:endParaRPr>
          </a:p>
          <a:p>
            <a:pPr>
              <a:lnSpc>
                <a:spcPct val="120000"/>
              </a:lnSpc>
              <a:spcAft>
                <a:spcPts val="600"/>
              </a:spcAft>
              <a:buFont typeface="Wingdings" panose="05000000000000000000" pitchFamily="2" charset="2"/>
              <a:buNone/>
            </a:pPr>
            <a:r>
              <a:rPr lang="zh-CN" altLang="en-US" sz="2800" dirty="0">
                <a:solidFill>
                  <a:srgbClr val="003366"/>
                </a:solidFill>
                <a:latin typeface="宋体" panose="02010600030101010101" pitchFamily="2" charset="-122"/>
              </a:rPr>
              <a:t>    投资者投入无形资产的成本，应当按照投资合同或协议约定的价值确定，但合同或协议约定价值不公允的除外。投资合同或协议约定的价值不公允的，应按照公允价值计量。</a:t>
            </a:r>
            <a:endParaRPr lang="en-US" altLang="zh-CN" sz="2800" dirty="0">
              <a:solidFill>
                <a:srgbClr val="003366"/>
              </a:solidFill>
              <a:latin typeface="宋体" panose="02010600030101010101" pitchFamily="2" charset="-122"/>
            </a:endParaRPr>
          </a:p>
          <a:p>
            <a:pPr marL="514350" indent="-514350">
              <a:lnSpc>
                <a:spcPct val="120000"/>
              </a:lnSpc>
              <a:spcAft>
                <a:spcPts val="600"/>
              </a:spcAft>
              <a:buFont typeface="+mj-lt"/>
              <a:buAutoNum type="arabicPeriod"/>
            </a:pPr>
            <a:r>
              <a:rPr lang="zh-CN" altLang="en-US" sz="2800" dirty="0">
                <a:solidFill>
                  <a:srgbClr val="003366"/>
                </a:solidFill>
                <a:latin typeface="宋体" panose="02010600030101010101" pitchFamily="2" charset="-122"/>
              </a:rPr>
              <a:t>账务处理：</a:t>
            </a:r>
          </a:p>
        </p:txBody>
      </p:sp>
      <p:sp>
        <p:nvSpPr>
          <p:cNvPr id="5" name="Rectangle 2">
            <a:extLst>
              <a:ext uri="{FF2B5EF4-FFF2-40B4-BE49-F238E27FC236}">
                <a16:creationId xmlns:a16="http://schemas.microsoft.com/office/drawing/2014/main" id="{6043BF78-FBE3-492E-95CF-FB8CD9EE8992}"/>
              </a:ext>
            </a:extLst>
          </p:cNvPr>
          <p:cNvSpPr txBox="1">
            <a:spLocks noChangeArrowheads="1"/>
          </p:cNvSpPr>
          <p:nvPr/>
        </p:nvSpPr>
        <p:spPr bwMode="auto">
          <a:xfrm>
            <a:off x="611560" y="4395789"/>
            <a:ext cx="7416824" cy="1841498"/>
          </a:xfrm>
          <a:prstGeom prst="rect">
            <a:avLst/>
          </a:prstGeom>
          <a:noFill/>
          <a:ln w="9525">
            <a:solidFill>
              <a:srgbClr val="003366"/>
            </a:solidFill>
            <a:prstDash val="dash"/>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 xmlns:ma14="http://schemas.microsoft.com/office/mac/drawingml/2011/main" val="1"/>
            </a:ext>
          </a:extLst>
        </p:spPr>
        <p:txBody>
          <a:bodyPr/>
          <a:lstStyle>
            <a:lvl1pPr indent="-457200">
              <a:spcBef>
                <a:spcPct val="20000"/>
              </a:spcBef>
              <a:buClr>
                <a:srgbClr val="A50021"/>
              </a:buClr>
              <a:buSzPct val="75000"/>
              <a:buFont typeface="Wingdings" panose="05000000000000000000" pitchFamily="2" charset="2"/>
              <a:buChar char="n"/>
              <a:defRPr sz="3200" b="1">
                <a:solidFill>
                  <a:srgbClr val="000000"/>
                </a:solidFill>
                <a:latin typeface="Times New Roman" panose="02020603050405020304" pitchFamily="18" charset="0"/>
                <a:ea typeface="宋体" panose="02010600030101010101" pitchFamily="2" charset="-122"/>
              </a:defRPr>
            </a:lvl1pPr>
            <a:lvl2pPr marL="1027113" indent="-455613">
              <a:spcBef>
                <a:spcPct val="20000"/>
              </a:spcBef>
              <a:buClr>
                <a:schemeClr val="accent2"/>
              </a:buClr>
              <a:buSzPct val="75000"/>
              <a:buFont typeface="Wingdings" panose="05000000000000000000" pitchFamily="2" charset="2"/>
              <a:buChar char="n"/>
              <a:defRPr sz="2800" b="1">
                <a:solidFill>
                  <a:srgbClr val="000000"/>
                </a:solidFill>
                <a:latin typeface="Times New Roman" panose="02020603050405020304" pitchFamily="18" charset="0"/>
                <a:ea typeface="宋体" panose="02010600030101010101" pitchFamily="2" charset="-122"/>
              </a:defRPr>
            </a:lvl2pPr>
            <a:lvl3pPr marL="1370013" indent="-228600">
              <a:spcBef>
                <a:spcPct val="20000"/>
              </a:spcBef>
              <a:buClr>
                <a:srgbClr val="666699"/>
              </a:buClr>
              <a:buSzPct val="70000"/>
              <a:buFont typeface="Wingdings" panose="05000000000000000000" pitchFamily="2" charset="2"/>
              <a:buChar char="n"/>
              <a:defRPr sz="2400">
                <a:solidFill>
                  <a:srgbClr val="000000"/>
                </a:solidFill>
                <a:latin typeface="Times New Roman" panose="02020603050405020304" pitchFamily="18" charset="0"/>
                <a:ea typeface="宋体" panose="02010600030101010101" pitchFamily="2" charset="-122"/>
              </a:defRPr>
            </a:lvl3pPr>
            <a:lvl4pPr marL="1712913" indent="-228600">
              <a:spcBef>
                <a:spcPct val="20000"/>
              </a:spcBef>
              <a:buSzPct val="60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4pPr>
            <a:lvl5pPr marL="2057400" indent="-228600">
              <a:spcBef>
                <a:spcPct val="20000"/>
              </a:spcBef>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9pPr>
          </a:lstStyle>
          <a:p>
            <a:pPr>
              <a:lnSpc>
                <a:spcPct val="150000"/>
              </a:lnSpc>
              <a:spcBef>
                <a:spcPct val="0"/>
              </a:spcBef>
              <a:buFont typeface="Wingdings" panose="05000000000000000000" pitchFamily="2" charset="2"/>
              <a:buNone/>
            </a:pPr>
            <a:r>
              <a:rPr lang="zh-CN" altLang="en-US" sz="2400" dirty="0">
                <a:solidFill>
                  <a:srgbClr val="003366"/>
                </a:solidFill>
                <a:latin typeface="宋体" panose="02010600030101010101" pitchFamily="2" charset="-122"/>
              </a:rPr>
              <a:t>借：无形资产          </a:t>
            </a:r>
            <a:r>
              <a:rPr lang="en-US" altLang="zh-CN" sz="2400" dirty="0">
                <a:solidFill>
                  <a:srgbClr val="003366"/>
                </a:solidFill>
                <a:latin typeface="宋体" panose="02010600030101010101" pitchFamily="2" charset="-122"/>
              </a:rPr>
              <a:t>XXXX</a:t>
            </a:r>
            <a:endParaRPr lang="zh-CN" altLang="en-US" sz="2400" dirty="0">
              <a:solidFill>
                <a:srgbClr val="003366"/>
              </a:solidFill>
              <a:latin typeface="宋体" panose="02010600030101010101" pitchFamily="2" charset="-122"/>
            </a:endParaRPr>
          </a:p>
          <a:p>
            <a:pPr>
              <a:lnSpc>
                <a:spcPct val="150000"/>
              </a:lnSpc>
              <a:spcBef>
                <a:spcPct val="0"/>
              </a:spcBef>
              <a:buFont typeface="Wingdings" panose="05000000000000000000" pitchFamily="2" charset="2"/>
              <a:buNone/>
            </a:pPr>
            <a:r>
              <a:rPr lang="zh-CN" altLang="en-US" sz="2400" dirty="0">
                <a:solidFill>
                  <a:srgbClr val="003366"/>
                </a:solidFill>
                <a:latin typeface="宋体" panose="02010600030101010101" pitchFamily="2" charset="-122"/>
              </a:rPr>
              <a:t>    贷：实收资本            </a:t>
            </a:r>
            <a:r>
              <a:rPr lang="en-US" altLang="zh-CN" sz="2400" dirty="0">
                <a:solidFill>
                  <a:srgbClr val="003366"/>
                </a:solidFill>
                <a:latin typeface="宋体" panose="02010600030101010101" pitchFamily="2" charset="-122"/>
              </a:rPr>
              <a:t>XXXX</a:t>
            </a:r>
          </a:p>
          <a:p>
            <a:pPr>
              <a:lnSpc>
                <a:spcPct val="150000"/>
              </a:lnSpc>
              <a:spcBef>
                <a:spcPct val="0"/>
              </a:spcBef>
              <a:buNone/>
            </a:pPr>
            <a:r>
              <a:rPr lang="en-US" altLang="zh-CN" sz="2400" dirty="0">
                <a:solidFill>
                  <a:srgbClr val="003366"/>
                </a:solidFill>
                <a:latin typeface="宋体" panose="02010600030101010101" pitchFamily="2" charset="-122"/>
              </a:rPr>
              <a:t>        </a:t>
            </a:r>
            <a:r>
              <a:rPr lang="zh-CN" altLang="en-US" sz="2400" dirty="0">
                <a:solidFill>
                  <a:srgbClr val="003366"/>
                </a:solidFill>
                <a:latin typeface="宋体" panose="02010600030101010101" pitchFamily="2" charset="-122"/>
              </a:rPr>
              <a:t>资本公积</a:t>
            </a:r>
            <a:r>
              <a:rPr lang="en-US" altLang="zh-CN" sz="2400" dirty="0">
                <a:solidFill>
                  <a:srgbClr val="003366"/>
                </a:solidFill>
                <a:latin typeface="宋体" panose="02010600030101010101" pitchFamily="2" charset="-122"/>
              </a:rPr>
              <a:t>——</a:t>
            </a:r>
            <a:r>
              <a:rPr lang="zh-CN" altLang="en-US" sz="2400" dirty="0">
                <a:solidFill>
                  <a:srgbClr val="003366"/>
                </a:solidFill>
                <a:latin typeface="宋体" panose="02010600030101010101" pitchFamily="2" charset="-122"/>
              </a:rPr>
              <a:t>资本溢价 </a:t>
            </a:r>
            <a:r>
              <a:rPr lang="en-US" altLang="zh-CN" sz="2400" dirty="0">
                <a:solidFill>
                  <a:srgbClr val="003366"/>
                </a:solidFill>
                <a:latin typeface="宋体" panose="02010600030101010101" pitchFamily="2" charset="-122"/>
              </a:rPr>
              <a:t>XXXX</a:t>
            </a:r>
          </a:p>
          <a:p>
            <a:pPr>
              <a:lnSpc>
                <a:spcPct val="150000"/>
              </a:lnSpc>
              <a:spcBef>
                <a:spcPct val="0"/>
              </a:spcBef>
              <a:buFont typeface="Wingdings" panose="05000000000000000000" pitchFamily="2" charset="2"/>
              <a:buNone/>
            </a:pPr>
            <a:r>
              <a:rPr lang="zh-CN" altLang="en-US" sz="2400" dirty="0">
                <a:solidFill>
                  <a:srgbClr val="003366"/>
                </a:solidFill>
                <a:latin typeface="宋体" panose="02010600030101010101" pitchFamily="2" charset="-122"/>
              </a:rPr>
              <a:t> </a:t>
            </a:r>
            <a:endParaRPr lang="de-DE" altLang="zh-CN" sz="2400" dirty="0">
              <a:solidFill>
                <a:srgbClr val="003366"/>
              </a:solidFill>
              <a:latin typeface="宋体" panose="02010600030101010101" pitchFamily="2" charset="-122"/>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a:extLst>
              <a:ext uri="{FF2B5EF4-FFF2-40B4-BE49-F238E27FC236}">
                <a16:creationId xmlns:a16="http://schemas.microsoft.com/office/drawing/2014/main" id="{5A932EA1-2701-4641-A80F-2DC1E4E39BCD}"/>
              </a:ext>
            </a:extLst>
          </p:cNvPr>
          <p:cNvSpPr txBox="1">
            <a:spLocks noChangeArrowheads="1"/>
          </p:cNvSpPr>
          <p:nvPr/>
        </p:nvSpPr>
        <p:spPr bwMode="auto">
          <a:xfrm>
            <a:off x="0" y="620712"/>
            <a:ext cx="8820472" cy="56165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a:lstStyle>
            <a:lvl1pPr>
              <a:spcBef>
                <a:spcPct val="20000"/>
              </a:spcBef>
              <a:buClr>
                <a:srgbClr val="A50021"/>
              </a:buClr>
              <a:buSzPct val="75000"/>
              <a:buFont typeface="Wingdings" panose="05000000000000000000" pitchFamily="2" charset="2"/>
              <a:buChar char="n"/>
              <a:defRPr sz="3200" b="1">
                <a:solidFill>
                  <a:srgbClr val="000000"/>
                </a:solidFill>
                <a:latin typeface="Times New Roman" panose="02020603050405020304" pitchFamily="18" charset="0"/>
                <a:ea typeface="宋体" panose="02010600030101010101" pitchFamily="2" charset="-122"/>
              </a:defRPr>
            </a:lvl1pPr>
            <a:lvl2pPr marL="1027113" indent="-455613">
              <a:spcBef>
                <a:spcPct val="20000"/>
              </a:spcBef>
              <a:buClr>
                <a:schemeClr val="accent2"/>
              </a:buClr>
              <a:buSzPct val="75000"/>
              <a:buFont typeface="Wingdings" panose="05000000000000000000" pitchFamily="2" charset="2"/>
              <a:buChar char="n"/>
              <a:defRPr sz="2800" b="1">
                <a:solidFill>
                  <a:srgbClr val="000000"/>
                </a:solidFill>
                <a:latin typeface="Times New Roman" panose="02020603050405020304" pitchFamily="18" charset="0"/>
                <a:ea typeface="宋体" panose="02010600030101010101" pitchFamily="2" charset="-122"/>
              </a:defRPr>
            </a:lvl2pPr>
            <a:lvl3pPr marL="1370013" indent="-228600">
              <a:spcBef>
                <a:spcPct val="20000"/>
              </a:spcBef>
              <a:buClr>
                <a:srgbClr val="666699"/>
              </a:buClr>
              <a:buSzPct val="70000"/>
              <a:buFont typeface="Wingdings" panose="05000000000000000000" pitchFamily="2" charset="2"/>
              <a:buChar char="n"/>
              <a:defRPr sz="2400">
                <a:solidFill>
                  <a:srgbClr val="000000"/>
                </a:solidFill>
                <a:latin typeface="Times New Roman" panose="02020603050405020304" pitchFamily="18" charset="0"/>
                <a:ea typeface="宋体" panose="02010600030101010101" pitchFamily="2" charset="-122"/>
              </a:defRPr>
            </a:lvl3pPr>
            <a:lvl4pPr marL="1712913" indent="-228600">
              <a:spcBef>
                <a:spcPct val="20000"/>
              </a:spcBef>
              <a:buSzPct val="60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4pPr>
            <a:lvl5pPr marL="2057400" indent="-228600">
              <a:spcBef>
                <a:spcPct val="20000"/>
              </a:spcBef>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9pPr>
          </a:lstStyle>
          <a:p>
            <a:pPr>
              <a:lnSpc>
                <a:spcPct val="120000"/>
              </a:lnSpc>
              <a:spcAft>
                <a:spcPts val="600"/>
              </a:spcAft>
              <a:buFont typeface="Wingdings" panose="05000000000000000000" pitchFamily="2" charset="2"/>
              <a:buNone/>
            </a:pPr>
            <a:r>
              <a:rPr lang="zh-CN" altLang="en-US" sz="2800" dirty="0">
                <a:solidFill>
                  <a:srgbClr val="003366"/>
                </a:solidFill>
                <a:latin typeface="宋体" panose="02010600030101010101" pitchFamily="2" charset="-122"/>
              </a:rPr>
              <a:t>四、内部研究开发支出</a:t>
            </a:r>
          </a:p>
          <a:p>
            <a:pPr>
              <a:lnSpc>
                <a:spcPct val="120000"/>
              </a:lnSpc>
              <a:spcAft>
                <a:spcPts val="600"/>
              </a:spcAft>
              <a:buFont typeface="Wingdings" panose="05000000000000000000" pitchFamily="2" charset="2"/>
              <a:buNone/>
            </a:pPr>
            <a:r>
              <a:rPr lang="zh-CN" altLang="en-US" sz="2800" dirty="0">
                <a:solidFill>
                  <a:srgbClr val="003366"/>
                </a:solidFill>
                <a:latin typeface="宋体" panose="02010600030101010101" pitchFamily="2" charset="-122"/>
              </a:rPr>
              <a:t>（一）内部研发支出两阶段概述</a:t>
            </a:r>
            <a:endParaRPr lang="en-US" altLang="zh-CN" sz="2800" dirty="0">
              <a:solidFill>
                <a:srgbClr val="003366"/>
              </a:solidFill>
              <a:latin typeface="宋体" panose="02010600030101010101" pitchFamily="2" charset="-122"/>
            </a:endParaRPr>
          </a:p>
          <a:p>
            <a:pPr>
              <a:lnSpc>
                <a:spcPct val="120000"/>
              </a:lnSpc>
              <a:spcAft>
                <a:spcPts val="600"/>
              </a:spcAft>
              <a:buFont typeface="Wingdings" panose="05000000000000000000" pitchFamily="2" charset="2"/>
              <a:buNone/>
            </a:pPr>
            <a:r>
              <a:rPr lang="zh-CN" altLang="en-US" sz="2800" dirty="0">
                <a:solidFill>
                  <a:srgbClr val="003366"/>
                </a:solidFill>
                <a:latin typeface="宋体" panose="02010600030101010101" pitchFamily="2" charset="-122"/>
              </a:rPr>
              <a:t>    对于企业内部研究开发项目，应当区分研究阶段和开发阶段两个部分分别进行核算。</a:t>
            </a:r>
          </a:p>
          <a:p>
            <a:pPr>
              <a:lnSpc>
                <a:spcPct val="120000"/>
              </a:lnSpc>
              <a:spcAft>
                <a:spcPts val="600"/>
              </a:spcAft>
              <a:buFont typeface="Times New Roman" panose="02020603050405020304" pitchFamily="18" charset="0"/>
              <a:buAutoNum type="arabicPeriod"/>
            </a:pPr>
            <a:r>
              <a:rPr lang="zh-CN" altLang="en-US" sz="2800" dirty="0">
                <a:solidFill>
                  <a:srgbClr val="003366"/>
                </a:solidFill>
                <a:latin typeface="宋体" panose="02010600030101010101" pitchFamily="2" charset="-122"/>
              </a:rPr>
              <a:t>研究阶段：</a:t>
            </a:r>
            <a:endParaRPr lang="en-US" altLang="zh-CN" sz="2800" dirty="0">
              <a:solidFill>
                <a:srgbClr val="003366"/>
              </a:solidFill>
              <a:latin typeface="宋体" panose="02010600030101010101" pitchFamily="2" charset="-122"/>
            </a:endParaRPr>
          </a:p>
          <a:p>
            <a:pPr>
              <a:lnSpc>
                <a:spcPct val="120000"/>
              </a:lnSpc>
              <a:spcAft>
                <a:spcPts val="600"/>
              </a:spcAft>
              <a:buNone/>
            </a:pPr>
            <a:r>
              <a:rPr lang="zh-CN" altLang="en-US" sz="2800" dirty="0">
                <a:solidFill>
                  <a:srgbClr val="003366"/>
                </a:solidFill>
                <a:latin typeface="宋体" panose="02010600030101010101" pitchFamily="2" charset="-122"/>
              </a:rPr>
              <a:t>    研究阶段是指为</a:t>
            </a:r>
            <a:r>
              <a:rPr lang="zh-CN" altLang="en-US" sz="2800" dirty="0">
                <a:solidFill>
                  <a:srgbClr val="C00000"/>
                </a:solidFill>
                <a:latin typeface="宋体" panose="02010600030101010101" pitchFamily="2" charset="-122"/>
              </a:rPr>
              <a:t>获取并理解新的科学或技术知识</a:t>
            </a:r>
            <a:r>
              <a:rPr lang="zh-CN" altLang="en-US" sz="2800" dirty="0">
                <a:solidFill>
                  <a:srgbClr val="003366"/>
                </a:solidFill>
                <a:latin typeface="宋体" panose="02010600030101010101" pitchFamily="2" charset="-122"/>
              </a:rPr>
              <a:t>而进行</a:t>
            </a:r>
            <a:r>
              <a:rPr lang="zh-CN" altLang="en-US" sz="2800" dirty="0">
                <a:solidFill>
                  <a:srgbClr val="C00000"/>
                </a:solidFill>
                <a:latin typeface="宋体" panose="02010600030101010101" pitchFamily="2" charset="-122"/>
              </a:rPr>
              <a:t>独创性的有计划调查</a:t>
            </a:r>
            <a:r>
              <a:rPr lang="zh-CN" altLang="en-US" sz="2800" dirty="0">
                <a:solidFill>
                  <a:srgbClr val="003366"/>
                </a:solidFill>
                <a:latin typeface="宋体" panose="02010600030101010101" pitchFamily="2" charset="-122"/>
              </a:rPr>
              <a:t>。研究活动的例子包括：</a:t>
            </a:r>
            <a:r>
              <a:rPr lang="zh-CN" altLang="en-US" sz="2800" dirty="0">
                <a:solidFill>
                  <a:srgbClr val="C00000"/>
                </a:solidFill>
                <a:latin typeface="宋体" panose="02010600030101010101" pitchFamily="2" charset="-122"/>
              </a:rPr>
              <a:t>意在获取知识点而进行的活动</a:t>
            </a:r>
            <a:r>
              <a:rPr lang="zh-CN" altLang="en-US" sz="2800" dirty="0">
                <a:solidFill>
                  <a:srgbClr val="003366"/>
                </a:solidFill>
                <a:latin typeface="宋体" panose="02010600030101010101" pitchFamily="2" charset="-122"/>
              </a:rPr>
              <a:t>；研究成果或其他知识的应用研究、评价和最终选择等。</a:t>
            </a:r>
            <a:endParaRPr lang="en-US" altLang="zh-CN" sz="2800" dirty="0">
              <a:solidFill>
                <a:srgbClr val="003366"/>
              </a:solidFill>
              <a:latin typeface="宋体" panose="02010600030101010101" pitchFamily="2" charset="-122"/>
            </a:endParaRPr>
          </a:p>
          <a:p>
            <a:pPr>
              <a:lnSpc>
                <a:spcPct val="120000"/>
              </a:lnSpc>
              <a:spcAft>
                <a:spcPts val="600"/>
              </a:spcAft>
              <a:buNone/>
            </a:pPr>
            <a:r>
              <a:rPr lang="en-US" altLang="zh-CN" sz="2800" dirty="0">
                <a:solidFill>
                  <a:srgbClr val="003366"/>
                </a:solidFill>
                <a:latin typeface="宋体" panose="02010600030101010101" pitchFamily="2" charset="-122"/>
              </a:rPr>
              <a:t>  </a:t>
            </a:r>
          </a:p>
          <a:p>
            <a:pPr>
              <a:lnSpc>
                <a:spcPct val="120000"/>
              </a:lnSpc>
              <a:spcAft>
                <a:spcPts val="600"/>
              </a:spcAft>
              <a:buFont typeface="Times New Roman" panose="02020603050405020304" pitchFamily="18" charset="0"/>
              <a:buAutoNum type="arabicPeriod"/>
            </a:pPr>
            <a:endParaRPr lang="en-US" altLang="zh-CN" sz="2800" dirty="0">
              <a:solidFill>
                <a:srgbClr val="003366"/>
              </a:solidFill>
              <a:latin typeface="宋体" panose="02010600030101010101" pitchFamily="2" charset="-122"/>
            </a:endParaRPr>
          </a:p>
          <a:p>
            <a:pPr>
              <a:lnSpc>
                <a:spcPct val="120000"/>
              </a:lnSpc>
              <a:spcAft>
                <a:spcPts val="600"/>
              </a:spcAft>
              <a:buNone/>
            </a:pPr>
            <a:endParaRPr lang="zh-CN" altLang="en-US" sz="2800" dirty="0">
              <a:solidFill>
                <a:srgbClr val="003366"/>
              </a:solidFill>
              <a:latin typeface="宋体" panose="02010600030101010101" pitchFamily="2" charset="-122"/>
            </a:endParaRPr>
          </a:p>
          <a:p>
            <a:pPr>
              <a:lnSpc>
                <a:spcPct val="120000"/>
              </a:lnSpc>
              <a:spcAft>
                <a:spcPts val="600"/>
              </a:spcAft>
              <a:buFont typeface="Wingdings" panose="05000000000000000000" pitchFamily="2" charset="2"/>
              <a:buNone/>
            </a:pPr>
            <a:r>
              <a:rPr lang="zh-CN" altLang="de-DE" sz="2800" dirty="0">
                <a:solidFill>
                  <a:srgbClr val="003366"/>
                </a:solidFill>
                <a:latin typeface="宋体" panose="02010600030101010101" pitchFamily="2" charset="-122"/>
              </a:rPr>
              <a:t>（</a:t>
            </a:r>
            <a:r>
              <a:rPr lang="en-US" altLang="zh-CN" sz="2800" dirty="0">
                <a:solidFill>
                  <a:srgbClr val="003366"/>
                </a:solidFill>
                <a:latin typeface="宋体" panose="02010600030101010101" pitchFamily="2" charset="-122"/>
              </a:rPr>
              <a:t>3</a:t>
            </a:r>
            <a:r>
              <a:rPr lang="zh-CN" altLang="de-DE" sz="2800" dirty="0">
                <a:solidFill>
                  <a:srgbClr val="003366"/>
                </a:solidFill>
                <a:latin typeface="宋体" panose="02010600030101010101" pitchFamily="2" charset="-122"/>
              </a:rPr>
              <a:t>）</a:t>
            </a:r>
            <a:r>
              <a:rPr lang="zh-CN" altLang="en-US" sz="2800" dirty="0">
                <a:solidFill>
                  <a:srgbClr val="003366"/>
                </a:solidFill>
                <a:latin typeface="宋体" panose="02010600030101010101" pitchFamily="2" charset="-122"/>
              </a:rPr>
              <a:t>存在减值迹象的，经减值测试后确定发生减值</a:t>
            </a:r>
          </a:p>
        </p:txBody>
      </p:sp>
      <p:sp>
        <p:nvSpPr>
          <p:cNvPr id="7" name="Rectangle 2">
            <a:extLst>
              <a:ext uri="{FF2B5EF4-FFF2-40B4-BE49-F238E27FC236}">
                <a16:creationId xmlns:a16="http://schemas.microsoft.com/office/drawing/2014/main" id="{AB77464A-34CB-41FA-91BE-95E3B820F17F}"/>
              </a:ext>
            </a:extLst>
          </p:cNvPr>
          <p:cNvSpPr txBox="1">
            <a:spLocks noChangeArrowheads="1"/>
          </p:cNvSpPr>
          <p:nvPr/>
        </p:nvSpPr>
        <p:spPr bwMode="auto">
          <a:xfrm>
            <a:off x="34925" y="14288"/>
            <a:ext cx="7772400" cy="606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20000"/>
              </a:spcBef>
              <a:buClr>
                <a:srgbClr val="A50021"/>
              </a:buClr>
              <a:buSzPct val="75000"/>
              <a:buFont typeface="Wingdings" panose="05000000000000000000" pitchFamily="2" charset="2"/>
              <a:buChar char="n"/>
              <a:defRPr sz="3200" b="1">
                <a:solidFill>
                  <a:srgbClr val="000000"/>
                </a:solidFill>
                <a:latin typeface="Times New Roman" panose="02020603050405020304" pitchFamily="18" charset="0"/>
                <a:ea typeface="宋体" panose="02010600030101010101" pitchFamily="2" charset="-122"/>
              </a:defRPr>
            </a:lvl1pPr>
            <a:lvl2pPr marL="742950" indent="-285750">
              <a:spcBef>
                <a:spcPct val="20000"/>
              </a:spcBef>
              <a:buClr>
                <a:schemeClr val="accent2"/>
              </a:buClr>
              <a:buSzPct val="75000"/>
              <a:buFont typeface="Wingdings" panose="05000000000000000000" pitchFamily="2" charset="2"/>
              <a:buChar char="n"/>
              <a:defRPr sz="2800" b="1">
                <a:solidFill>
                  <a:srgbClr val="000000"/>
                </a:solidFill>
                <a:latin typeface="Times New Roman" panose="02020603050405020304" pitchFamily="18" charset="0"/>
                <a:ea typeface="宋体" panose="02010600030101010101" pitchFamily="2" charset="-122"/>
              </a:defRPr>
            </a:lvl2pPr>
            <a:lvl3pPr marL="1143000" indent="-228600">
              <a:spcBef>
                <a:spcPct val="20000"/>
              </a:spcBef>
              <a:buClr>
                <a:srgbClr val="666699"/>
              </a:buClr>
              <a:buSzPct val="70000"/>
              <a:buFont typeface="Wingdings" panose="05000000000000000000" pitchFamily="2" charset="2"/>
              <a:buChar char="n"/>
              <a:defRPr sz="2400">
                <a:solidFill>
                  <a:srgbClr val="000000"/>
                </a:solidFill>
                <a:latin typeface="Times New Roman" panose="02020603050405020304" pitchFamily="18" charset="0"/>
                <a:ea typeface="宋体" panose="02010600030101010101" pitchFamily="2" charset="-122"/>
              </a:defRPr>
            </a:lvl3pPr>
            <a:lvl4pPr marL="1600200" indent="-228600">
              <a:spcBef>
                <a:spcPct val="20000"/>
              </a:spcBef>
              <a:buSzPct val="60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4pPr>
            <a:lvl5pPr marL="2057400" indent="-228600">
              <a:spcBef>
                <a:spcPct val="20000"/>
              </a:spcBef>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9pPr>
          </a:lstStyle>
          <a:p>
            <a:pPr eaLnBrk="1" hangingPunct="1">
              <a:spcBef>
                <a:spcPct val="0"/>
              </a:spcBef>
              <a:buClrTx/>
              <a:buSzTx/>
              <a:buFontTx/>
              <a:buNone/>
            </a:pPr>
            <a:r>
              <a:rPr lang="zh-CN" altLang="en-US" b="0" dirty="0">
                <a:solidFill>
                  <a:srgbClr val="003366"/>
                </a:solidFill>
                <a:latin typeface="微软雅黑" panose="020B0503020204020204" pitchFamily="34" charset="-122"/>
                <a:ea typeface="微软雅黑" panose="020B0503020204020204" pitchFamily="34" charset="-122"/>
              </a:rPr>
              <a:t>第二  无形资产初始计量</a:t>
            </a:r>
          </a:p>
        </p:txBody>
      </p:sp>
    </p:spTree>
  </p:cSld>
  <p:clrMapOvr>
    <a:masterClrMapping/>
  </p:clrMapOvr>
  <p:transition spd="slow"/>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a:extLst>
              <a:ext uri="{FF2B5EF4-FFF2-40B4-BE49-F238E27FC236}">
                <a16:creationId xmlns:a16="http://schemas.microsoft.com/office/drawing/2014/main" id="{1404AA00-2935-45DB-B194-91A5BBC97EB8}"/>
              </a:ext>
            </a:extLst>
          </p:cNvPr>
          <p:cNvSpPr txBox="1">
            <a:spLocks noChangeArrowheads="1"/>
          </p:cNvSpPr>
          <p:nvPr/>
        </p:nvSpPr>
        <p:spPr bwMode="auto">
          <a:xfrm>
            <a:off x="0" y="620713"/>
            <a:ext cx="9036050" cy="3168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a:lstStyle>
            <a:lvl1pPr>
              <a:spcBef>
                <a:spcPct val="20000"/>
              </a:spcBef>
              <a:buClr>
                <a:srgbClr val="A50021"/>
              </a:buClr>
              <a:buSzPct val="75000"/>
              <a:buFont typeface="Wingdings" panose="05000000000000000000" pitchFamily="2" charset="2"/>
              <a:buChar char="n"/>
              <a:defRPr sz="3200" b="1">
                <a:solidFill>
                  <a:srgbClr val="000000"/>
                </a:solidFill>
                <a:latin typeface="Times New Roman" panose="02020603050405020304" pitchFamily="18" charset="0"/>
                <a:ea typeface="宋体" panose="02010600030101010101" pitchFamily="2" charset="-122"/>
              </a:defRPr>
            </a:lvl1pPr>
            <a:lvl2pPr marL="1027113" indent="-455613">
              <a:spcBef>
                <a:spcPct val="20000"/>
              </a:spcBef>
              <a:buClr>
                <a:schemeClr val="accent2"/>
              </a:buClr>
              <a:buSzPct val="75000"/>
              <a:buFont typeface="Wingdings" panose="05000000000000000000" pitchFamily="2" charset="2"/>
              <a:buChar char="n"/>
              <a:defRPr sz="2800" b="1">
                <a:solidFill>
                  <a:srgbClr val="000000"/>
                </a:solidFill>
                <a:latin typeface="Times New Roman" panose="02020603050405020304" pitchFamily="18" charset="0"/>
                <a:ea typeface="宋体" panose="02010600030101010101" pitchFamily="2" charset="-122"/>
              </a:defRPr>
            </a:lvl2pPr>
            <a:lvl3pPr marL="1370013" indent="-228600">
              <a:spcBef>
                <a:spcPct val="20000"/>
              </a:spcBef>
              <a:buClr>
                <a:srgbClr val="666699"/>
              </a:buClr>
              <a:buSzPct val="70000"/>
              <a:buFont typeface="Wingdings" panose="05000000000000000000" pitchFamily="2" charset="2"/>
              <a:buChar char="n"/>
              <a:defRPr sz="2400">
                <a:solidFill>
                  <a:srgbClr val="000000"/>
                </a:solidFill>
                <a:latin typeface="Times New Roman" panose="02020603050405020304" pitchFamily="18" charset="0"/>
                <a:ea typeface="宋体" panose="02010600030101010101" pitchFamily="2" charset="-122"/>
              </a:defRPr>
            </a:lvl3pPr>
            <a:lvl4pPr marL="1712913" indent="-228600">
              <a:spcBef>
                <a:spcPct val="20000"/>
              </a:spcBef>
              <a:buSzPct val="60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4pPr>
            <a:lvl5pPr marL="2057400" indent="-228600">
              <a:spcBef>
                <a:spcPct val="20000"/>
              </a:spcBef>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9pPr>
          </a:lstStyle>
          <a:p>
            <a:pPr>
              <a:lnSpc>
                <a:spcPct val="120000"/>
              </a:lnSpc>
              <a:spcAft>
                <a:spcPts val="600"/>
              </a:spcAft>
              <a:buFont typeface="Wingdings" panose="05000000000000000000" pitchFamily="2" charset="2"/>
              <a:buNone/>
            </a:pPr>
            <a:r>
              <a:rPr lang="zh-CN" altLang="en-US" sz="2800" dirty="0">
                <a:solidFill>
                  <a:srgbClr val="003366"/>
                </a:solidFill>
                <a:latin typeface="宋体" panose="02010600030101010101" pitchFamily="2" charset="-122"/>
              </a:rPr>
              <a:t>四、内部研究开发支出</a:t>
            </a:r>
            <a:endParaRPr lang="en-US" altLang="zh-CN" sz="2800" dirty="0">
              <a:solidFill>
                <a:srgbClr val="003366"/>
              </a:solidFill>
              <a:latin typeface="宋体" panose="02010600030101010101" pitchFamily="2" charset="-122"/>
            </a:endParaRPr>
          </a:p>
          <a:p>
            <a:pPr>
              <a:lnSpc>
                <a:spcPct val="120000"/>
              </a:lnSpc>
              <a:spcAft>
                <a:spcPts val="600"/>
              </a:spcAft>
              <a:buFont typeface="Wingdings" panose="05000000000000000000" pitchFamily="2" charset="2"/>
              <a:buNone/>
            </a:pPr>
            <a:r>
              <a:rPr lang="zh-CN" altLang="en-US" sz="2800" dirty="0">
                <a:solidFill>
                  <a:srgbClr val="003366"/>
                </a:solidFill>
                <a:latin typeface="宋体" panose="02010600030101010101" pitchFamily="2" charset="-122"/>
              </a:rPr>
              <a:t>（一）内部研发支出两阶段概述</a:t>
            </a:r>
          </a:p>
          <a:p>
            <a:pPr marL="514350" indent="-514350">
              <a:lnSpc>
                <a:spcPct val="120000"/>
              </a:lnSpc>
              <a:spcAft>
                <a:spcPts val="600"/>
              </a:spcAft>
              <a:buFont typeface="+mj-lt"/>
              <a:buAutoNum type="arabicPeriod" startAt="2"/>
            </a:pPr>
            <a:r>
              <a:rPr lang="zh-CN" altLang="en-US" sz="2800" dirty="0">
                <a:solidFill>
                  <a:srgbClr val="003366"/>
                </a:solidFill>
                <a:latin typeface="宋体" panose="02010600030101010101" pitchFamily="2" charset="-122"/>
              </a:rPr>
              <a:t>开发阶段</a:t>
            </a:r>
            <a:endParaRPr lang="en-US" altLang="zh-CN" sz="2800" dirty="0">
              <a:solidFill>
                <a:srgbClr val="003366"/>
              </a:solidFill>
              <a:latin typeface="宋体" panose="02010600030101010101" pitchFamily="2" charset="-122"/>
            </a:endParaRPr>
          </a:p>
          <a:p>
            <a:pPr>
              <a:lnSpc>
                <a:spcPct val="120000"/>
              </a:lnSpc>
              <a:spcAft>
                <a:spcPts val="600"/>
              </a:spcAft>
              <a:buNone/>
            </a:pPr>
            <a:r>
              <a:rPr lang="zh-CN" altLang="en-US" sz="2800" dirty="0">
                <a:solidFill>
                  <a:srgbClr val="003366"/>
                </a:solidFill>
                <a:latin typeface="宋体" panose="02010600030101010101" pitchFamily="2" charset="-122"/>
              </a:rPr>
              <a:t>    开发阶段是指在进行商业生产或使用前，</a:t>
            </a:r>
            <a:r>
              <a:rPr lang="zh-CN" altLang="en-US" sz="2800" dirty="0">
                <a:solidFill>
                  <a:srgbClr val="C00000"/>
                </a:solidFill>
                <a:latin typeface="宋体" panose="02010600030101010101" pitchFamily="2" charset="-122"/>
              </a:rPr>
              <a:t>将研究成果或其他知识应用于某项计划或设计</a:t>
            </a:r>
            <a:r>
              <a:rPr lang="zh-CN" altLang="en-US" sz="2800" dirty="0">
                <a:solidFill>
                  <a:srgbClr val="003366"/>
                </a:solidFill>
                <a:latin typeface="宋体" panose="02010600030101010101" pitchFamily="2" charset="-122"/>
              </a:rPr>
              <a:t>，以</a:t>
            </a:r>
            <a:r>
              <a:rPr lang="zh-CN" altLang="en-US" sz="2800" dirty="0">
                <a:solidFill>
                  <a:srgbClr val="C00000"/>
                </a:solidFill>
                <a:latin typeface="宋体" panose="02010600030101010101" pitchFamily="2" charset="-122"/>
              </a:rPr>
              <a:t>生产出新的或具有实质性改进的材料、装置、产品</a:t>
            </a:r>
            <a:r>
              <a:rPr lang="zh-CN" altLang="en-US" sz="2800" dirty="0">
                <a:solidFill>
                  <a:srgbClr val="003366"/>
                </a:solidFill>
                <a:latin typeface="宋体" panose="02010600030101010101" pitchFamily="2" charset="-122"/>
              </a:rPr>
              <a:t>等。相对于研究阶段而言，</a:t>
            </a:r>
            <a:r>
              <a:rPr lang="zh-CN" altLang="en-US" sz="2800" dirty="0">
                <a:solidFill>
                  <a:srgbClr val="C00000"/>
                </a:solidFill>
                <a:latin typeface="宋体" panose="02010600030101010101" pitchFamily="2" charset="-122"/>
              </a:rPr>
              <a:t>开发阶段应是已完成研究阶段的工作</a:t>
            </a:r>
            <a:r>
              <a:rPr lang="zh-CN" altLang="en-US" sz="2800" dirty="0">
                <a:solidFill>
                  <a:srgbClr val="003366"/>
                </a:solidFill>
                <a:latin typeface="宋体" panose="02010600030101010101" pitchFamily="2" charset="-122"/>
              </a:rPr>
              <a:t>，在很大程度上具备了形成一项新产品或新技术的基本条件，而进入开发阶段的研发项目往往形成成果的可能性较大。</a:t>
            </a:r>
          </a:p>
        </p:txBody>
      </p:sp>
      <p:sp>
        <p:nvSpPr>
          <p:cNvPr id="5" name="Rectangle 2">
            <a:extLst>
              <a:ext uri="{FF2B5EF4-FFF2-40B4-BE49-F238E27FC236}">
                <a16:creationId xmlns:a16="http://schemas.microsoft.com/office/drawing/2014/main" id="{A931DE19-76FF-422D-B0E5-737AFA43A1E1}"/>
              </a:ext>
            </a:extLst>
          </p:cNvPr>
          <p:cNvSpPr txBox="1">
            <a:spLocks noChangeArrowheads="1"/>
          </p:cNvSpPr>
          <p:nvPr/>
        </p:nvSpPr>
        <p:spPr bwMode="auto">
          <a:xfrm>
            <a:off x="34925" y="14288"/>
            <a:ext cx="7772400" cy="606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20000"/>
              </a:spcBef>
              <a:buClr>
                <a:srgbClr val="A50021"/>
              </a:buClr>
              <a:buSzPct val="75000"/>
              <a:buFont typeface="Wingdings" panose="05000000000000000000" pitchFamily="2" charset="2"/>
              <a:buChar char="n"/>
              <a:defRPr sz="3200" b="1">
                <a:solidFill>
                  <a:srgbClr val="000000"/>
                </a:solidFill>
                <a:latin typeface="Times New Roman" panose="02020603050405020304" pitchFamily="18" charset="0"/>
                <a:ea typeface="宋体" panose="02010600030101010101" pitchFamily="2" charset="-122"/>
              </a:defRPr>
            </a:lvl1pPr>
            <a:lvl2pPr marL="742950" indent="-285750">
              <a:spcBef>
                <a:spcPct val="20000"/>
              </a:spcBef>
              <a:buClr>
                <a:schemeClr val="accent2"/>
              </a:buClr>
              <a:buSzPct val="75000"/>
              <a:buFont typeface="Wingdings" panose="05000000000000000000" pitchFamily="2" charset="2"/>
              <a:buChar char="n"/>
              <a:defRPr sz="2800" b="1">
                <a:solidFill>
                  <a:srgbClr val="000000"/>
                </a:solidFill>
                <a:latin typeface="Times New Roman" panose="02020603050405020304" pitchFamily="18" charset="0"/>
                <a:ea typeface="宋体" panose="02010600030101010101" pitchFamily="2" charset="-122"/>
              </a:defRPr>
            </a:lvl2pPr>
            <a:lvl3pPr marL="1143000" indent="-228600">
              <a:spcBef>
                <a:spcPct val="20000"/>
              </a:spcBef>
              <a:buClr>
                <a:srgbClr val="666699"/>
              </a:buClr>
              <a:buSzPct val="70000"/>
              <a:buFont typeface="Wingdings" panose="05000000000000000000" pitchFamily="2" charset="2"/>
              <a:buChar char="n"/>
              <a:defRPr sz="2400">
                <a:solidFill>
                  <a:srgbClr val="000000"/>
                </a:solidFill>
                <a:latin typeface="Times New Roman" panose="02020603050405020304" pitchFamily="18" charset="0"/>
                <a:ea typeface="宋体" panose="02010600030101010101" pitchFamily="2" charset="-122"/>
              </a:defRPr>
            </a:lvl3pPr>
            <a:lvl4pPr marL="1600200" indent="-228600">
              <a:spcBef>
                <a:spcPct val="20000"/>
              </a:spcBef>
              <a:buSzPct val="60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4pPr>
            <a:lvl5pPr marL="2057400" indent="-228600">
              <a:spcBef>
                <a:spcPct val="20000"/>
              </a:spcBef>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9pPr>
          </a:lstStyle>
          <a:p>
            <a:pPr eaLnBrk="1" hangingPunct="1">
              <a:spcBef>
                <a:spcPct val="0"/>
              </a:spcBef>
              <a:buClrTx/>
              <a:buSzTx/>
              <a:buFontTx/>
              <a:buNone/>
            </a:pPr>
            <a:r>
              <a:rPr lang="zh-CN" altLang="en-US" b="0" dirty="0">
                <a:solidFill>
                  <a:srgbClr val="003366"/>
                </a:solidFill>
                <a:latin typeface="微软雅黑" panose="020B0503020204020204" pitchFamily="34" charset="-122"/>
                <a:ea typeface="微软雅黑" panose="020B0503020204020204" pitchFamily="34" charset="-122"/>
              </a:rPr>
              <a:t>第二节 无形资产的初始计量</a:t>
            </a:r>
          </a:p>
        </p:txBody>
      </p:sp>
      <p:sp>
        <p:nvSpPr>
          <p:cNvPr id="6" name="矩形 5">
            <a:extLst>
              <a:ext uri="{FF2B5EF4-FFF2-40B4-BE49-F238E27FC236}">
                <a16:creationId xmlns:a16="http://schemas.microsoft.com/office/drawing/2014/main" id="{E8552777-AC9A-4FCB-AC49-8324EED7AC39}"/>
              </a:ext>
            </a:extLst>
          </p:cNvPr>
          <p:cNvSpPr/>
          <p:nvPr/>
        </p:nvSpPr>
        <p:spPr bwMode="auto">
          <a:xfrm>
            <a:off x="6372200" y="6409380"/>
            <a:ext cx="2627784" cy="476672"/>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20000"/>
              </a:spcBef>
              <a:spcAft>
                <a:spcPct val="0"/>
              </a:spcAft>
              <a:buClrTx/>
              <a:buSzPct val="100000"/>
              <a:tabLst/>
            </a:pPr>
            <a:r>
              <a:rPr kumimoji="0" lang="zh-CN" altLang="en-US" sz="1600" b="1" i="0" u="none" strike="noStrike" cap="none" normalizeH="0" baseline="0" dirty="0">
                <a:ln>
                  <a:noFill/>
                </a:ln>
                <a:solidFill>
                  <a:srgbClr val="003366"/>
                </a:solidFill>
                <a:effectLst/>
                <a:latin typeface="华文楷体" panose="02010600040101010101" pitchFamily="2" charset="-122"/>
                <a:ea typeface="华文楷体" panose="02010600040101010101" pitchFamily="2" charset="-122"/>
              </a:rPr>
              <a:t>第七章 无形资产 </a:t>
            </a:r>
          </a:p>
        </p:txBody>
      </p:sp>
    </p:spTree>
  </p:cSld>
  <p:clrMapOvr>
    <a:masterClrMapping/>
  </p:clrMapOvr>
  <p:transition spd="slow"/>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B848EA96-946E-434F-A445-C82D48BD5D07}"/>
              </a:ext>
            </a:extLst>
          </p:cNvPr>
          <p:cNvPicPr>
            <a:picLocks noChangeAspect="1"/>
          </p:cNvPicPr>
          <p:nvPr/>
        </p:nvPicPr>
        <p:blipFill>
          <a:blip r:embed="rId3"/>
          <a:stretch>
            <a:fillRect/>
          </a:stretch>
        </p:blipFill>
        <p:spPr>
          <a:xfrm>
            <a:off x="6372200" y="6401799"/>
            <a:ext cx="2664183" cy="493819"/>
          </a:xfrm>
          <a:prstGeom prst="rect">
            <a:avLst/>
          </a:prstGeom>
        </p:spPr>
      </p:pic>
      <p:sp>
        <p:nvSpPr>
          <p:cNvPr id="4" name="Rectangle 2">
            <a:extLst>
              <a:ext uri="{FF2B5EF4-FFF2-40B4-BE49-F238E27FC236}">
                <a16:creationId xmlns:a16="http://schemas.microsoft.com/office/drawing/2014/main" id="{9FBB74E8-B43E-4E2D-9B92-8A3CA16334E8}"/>
              </a:ext>
            </a:extLst>
          </p:cNvPr>
          <p:cNvSpPr txBox="1">
            <a:spLocks noChangeArrowheads="1"/>
          </p:cNvSpPr>
          <p:nvPr/>
        </p:nvSpPr>
        <p:spPr bwMode="auto">
          <a:xfrm>
            <a:off x="0" y="615927"/>
            <a:ext cx="9109075" cy="26642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a:lstStyle>
            <a:lvl1pPr>
              <a:spcBef>
                <a:spcPct val="20000"/>
              </a:spcBef>
              <a:buClr>
                <a:srgbClr val="A50021"/>
              </a:buClr>
              <a:buSzPct val="75000"/>
              <a:buFont typeface="Wingdings" panose="05000000000000000000" pitchFamily="2" charset="2"/>
              <a:buChar char="n"/>
              <a:defRPr sz="3200" b="1">
                <a:solidFill>
                  <a:srgbClr val="000000"/>
                </a:solidFill>
                <a:latin typeface="Times New Roman" panose="02020603050405020304" pitchFamily="18" charset="0"/>
                <a:ea typeface="宋体" panose="02010600030101010101" pitchFamily="2" charset="-122"/>
              </a:defRPr>
            </a:lvl1pPr>
            <a:lvl2pPr marL="1027113" indent="-455613">
              <a:spcBef>
                <a:spcPct val="20000"/>
              </a:spcBef>
              <a:buClr>
                <a:schemeClr val="accent2"/>
              </a:buClr>
              <a:buSzPct val="75000"/>
              <a:buFont typeface="Wingdings" panose="05000000000000000000" pitchFamily="2" charset="2"/>
              <a:buChar char="n"/>
              <a:defRPr sz="2800" b="1">
                <a:solidFill>
                  <a:srgbClr val="000000"/>
                </a:solidFill>
                <a:latin typeface="Times New Roman" panose="02020603050405020304" pitchFamily="18" charset="0"/>
                <a:ea typeface="宋体" panose="02010600030101010101" pitchFamily="2" charset="-122"/>
              </a:defRPr>
            </a:lvl2pPr>
            <a:lvl3pPr marL="1370013" indent="-228600">
              <a:spcBef>
                <a:spcPct val="20000"/>
              </a:spcBef>
              <a:buClr>
                <a:srgbClr val="666699"/>
              </a:buClr>
              <a:buSzPct val="70000"/>
              <a:buFont typeface="Wingdings" panose="05000000000000000000" pitchFamily="2" charset="2"/>
              <a:buChar char="n"/>
              <a:defRPr sz="2400">
                <a:solidFill>
                  <a:srgbClr val="000000"/>
                </a:solidFill>
                <a:latin typeface="Times New Roman" panose="02020603050405020304" pitchFamily="18" charset="0"/>
                <a:ea typeface="宋体" panose="02010600030101010101" pitchFamily="2" charset="-122"/>
              </a:defRPr>
            </a:lvl3pPr>
            <a:lvl4pPr marL="1712913" indent="-228600">
              <a:spcBef>
                <a:spcPct val="20000"/>
              </a:spcBef>
              <a:buSzPct val="60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4pPr>
            <a:lvl5pPr marL="2057400" indent="-228600">
              <a:spcBef>
                <a:spcPct val="20000"/>
              </a:spcBef>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9pPr>
          </a:lstStyle>
          <a:p>
            <a:pPr>
              <a:lnSpc>
                <a:spcPct val="120000"/>
              </a:lnSpc>
              <a:spcAft>
                <a:spcPts val="600"/>
              </a:spcAft>
              <a:buFont typeface="Wingdings" panose="05000000000000000000" pitchFamily="2" charset="2"/>
              <a:buNone/>
            </a:pPr>
            <a:r>
              <a:rPr lang="zh-CN" altLang="en-US" sz="2800" dirty="0">
                <a:solidFill>
                  <a:srgbClr val="003366"/>
                </a:solidFill>
                <a:latin typeface="宋体" panose="02010600030101010101" pitchFamily="2" charset="-122"/>
              </a:rPr>
              <a:t>四、内部研究开发支出</a:t>
            </a:r>
          </a:p>
          <a:p>
            <a:pPr>
              <a:lnSpc>
                <a:spcPct val="120000"/>
              </a:lnSpc>
              <a:spcAft>
                <a:spcPts val="600"/>
              </a:spcAft>
              <a:buFont typeface="Wingdings" panose="05000000000000000000" pitchFamily="2" charset="2"/>
              <a:buNone/>
            </a:pPr>
            <a:r>
              <a:rPr lang="zh-CN" altLang="en-US" sz="2800" dirty="0">
                <a:solidFill>
                  <a:srgbClr val="003366"/>
                </a:solidFill>
                <a:latin typeface="宋体" panose="02010600030101010101" pitchFamily="2" charset="-122"/>
              </a:rPr>
              <a:t>（一）内部研发支出两阶段概述</a:t>
            </a:r>
          </a:p>
          <a:p>
            <a:pPr marL="514350" indent="-514350">
              <a:lnSpc>
                <a:spcPct val="120000"/>
              </a:lnSpc>
              <a:spcAft>
                <a:spcPts val="600"/>
              </a:spcAft>
              <a:buFont typeface="+mj-lt"/>
              <a:buAutoNum type="arabicPeriod" startAt="3"/>
            </a:pPr>
            <a:r>
              <a:rPr lang="zh-CN" altLang="en-US" sz="2800" dirty="0">
                <a:solidFill>
                  <a:srgbClr val="003366"/>
                </a:solidFill>
                <a:latin typeface="宋体" panose="02010600030101010101" pitchFamily="2" charset="-122"/>
              </a:rPr>
              <a:t>开发阶段资本化条件</a:t>
            </a:r>
            <a:endParaRPr lang="en-US" altLang="zh-CN" sz="2800" dirty="0">
              <a:solidFill>
                <a:srgbClr val="003366"/>
              </a:solidFill>
              <a:latin typeface="宋体" panose="02010600030101010101" pitchFamily="2" charset="-122"/>
            </a:endParaRPr>
          </a:p>
          <a:p>
            <a:pPr>
              <a:lnSpc>
                <a:spcPct val="120000"/>
              </a:lnSpc>
              <a:spcAft>
                <a:spcPts val="600"/>
              </a:spcAft>
              <a:buNone/>
            </a:pPr>
            <a:r>
              <a:rPr lang="zh-CN" altLang="en-US" sz="2400" dirty="0">
                <a:solidFill>
                  <a:srgbClr val="003366"/>
                </a:solidFill>
                <a:latin typeface="宋体" panose="02010600030101010101" pitchFamily="2" charset="-122"/>
              </a:rPr>
              <a:t>（</a:t>
            </a:r>
            <a:r>
              <a:rPr lang="en-US" altLang="zh-CN" sz="2400" dirty="0">
                <a:solidFill>
                  <a:srgbClr val="003366"/>
                </a:solidFill>
                <a:latin typeface="宋体" panose="02010600030101010101" pitchFamily="2" charset="-122"/>
              </a:rPr>
              <a:t>1</a:t>
            </a:r>
            <a:r>
              <a:rPr lang="zh-CN" altLang="en-US" sz="2400" dirty="0">
                <a:solidFill>
                  <a:srgbClr val="003366"/>
                </a:solidFill>
                <a:latin typeface="宋体" panose="02010600030101010101" pitchFamily="2" charset="-122"/>
              </a:rPr>
              <a:t>）完成该无形资产以使其能够使用或出售在技术上具有可行性</a:t>
            </a:r>
          </a:p>
          <a:p>
            <a:pPr>
              <a:lnSpc>
                <a:spcPct val="120000"/>
              </a:lnSpc>
              <a:spcAft>
                <a:spcPts val="600"/>
              </a:spcAft>
              <a:buNone/>
            </a:pPr>
            <a:r>
              <a:rPr lang="zh-CN" altLang="en-US" sz="2400" dirty="0">
                <a:solidFill>
                  <a:srgbClr val="003366"/>
                </a:solidFill>
                <a:latin typeface="宋体" panose="02010600030101010101" pitchFamily="2" charset="-122"/>
              </a:rPr>
              <a:t>（</a:t>
            </a:r>
            <a:r>
              <a:rPr lang="en-US" altLang="zh-CN" sz="2400" dirty="0">
                <a:solidFill>
                  <a:srgbClr val="003366"/>
                </a:solidFill>
                <a:latin typeface="宋体" panose="02010600030101010101" pitchFamily="2" charset="-122"/>
              </a:rPr>
              <a:t>2</a:t>
            </a:r>
            <a:r>
              <a:rPr lang="zh-CN" altLang="en-US" sz="2400" dirty="0">
                <a:solidFill>
                  <a:srgbClr val="003366"/>
                </a:solidFill>
                <a:latin typeface="宋体" panose="02010600030101010101" pitchFamily="2" charset="-122"/>
              </a:rPr>
              <a:t>）具有完成该无形资产并使用或出售的意图；</a:t>
            </a:r>
          </a:p>
          <a:p>
            <a:pPr>
              <a:lnSpc>
                <a:spcPct val="120000"/>
              </a:lnSpc>
              <a:spcAft>
                <a:spcPts val="600"/>
              </a:spcAft>
              <a:buNone/>
            </a:pPr>
            <a:r>
              <a:rPr lang="zh-CN" altLang="en-US" sz="2400" dirty="0">
                <a:solidFill>
                  <a:srgbClr val="003366"/>
                </a:solidFill>
                <a:latin typeface="宋体" panose="02010600030101010101" pitchFamily="2" charset="-122"/>
              </a:rPr>
              <a:t>（</a:t>
            </a:r>
            <a:r>
              <a:rPr lang="en-US" altLang="zh-CN" sz="2400" dirty="0">
                <a:solidFill>
                  <a:srgbClr val="003366"/>
                </a:solidFill>
                <a:latin typeface="宋体" panose="02010600030101010101" pitchFamily="2" charset="-122"/>
              </a:rPr>
              <a:t>3</a:t>
            </a:r>
            <a:r>
              <a:rPr lang="zh-CN" altLang="en-US" sz="2400" dirty="0">
                <a:solidFill>
                  <a:srgbClr val="003366"/>
                </a:solidFill>
                <a:latin typeface="宋体" panose="02010600030101010101" pitchFamily="2" charset="-122"/>
              </a:rPr>
              <a:t>）无形资产产生经济利益的方式，包括能够证明运用该无形资产产品存在市场货无形资产自身存在市场，无形资产将在内部使用的，应当证明其有用性；</a:t>
            </a:r>
          </a:p>
          <a:p>
            <a:pPr>
              <a:lnSpc>
                <a:spcPct val="120000"/>
              </a:lnSpc>
              <a:spcAft>
                <a:spcPts val="600"/>
              </a:spcAft>
              <a:buNone/>
            </a:pPr>
            <a:r>
              <a:rPr lang="zh-CN" altLang="en-US" sz="2400" dirty="0">
                <a:solidFill>
                  <a:srgbClr val="003366"/>
                </a:solidFill>
                <a:latin typeface="宋体" panose="02010600030101010101" pitchFamily="2" charset="-122"/>
              </a:rPr>
              <a:t>（</a:t>
            </a:r>
            <a:r>
              <a:rPr lang="en-US" altLang="zh-CN" sz="2400" dirty="0">
                <a:solidFill>
                  <a:srgbClr val="003366"/>
                </a:solidFill>
                <a:latin typeface="宋体" panose="02010600030101010101" pitchFamily="2" charset="-122"/>
              </a:rPr>
              <a:t>4</a:t>
            </a:r>
            <a:r>
              <a:rPr lang="zh-CN" altLang="en-US" sz="2400" dirty="0">
                <a:solidFill>
                  <a:srgbClr val="003366"/>
                </a:solidFill>
                <a:latin typeface="宋体" panose="02010600030101010101" pitchFamily="2" charset="-122"/>
              </a:rPr>
              <a:t>）有足够的技术、财务资源及其他资源支持，以完成该无形资产的开发，并有能力使用或出售该无形资产；</a:t>
            </a:r>
          </a:p>
          <a:p>
            <a:pPr>
              <a:lnSpc>
                <a:spcPct val="120000"/>
              </a:lnSpc>
              <a:spcAft>
                <a:spcPts val="600"/>
              </a:spcAft>
              <a:buNone/>
            </a:pPr>
            <a:r>
              <a:rPr lang="zh-CN" altLang="en-US" sz="2400" dirty="0">
                <a:solidFill>
                  <a:srgbClr val="003366"/>
                </a:solidFill>
                <a:latin typeface="宋体" panose="02010600030101010101" pitchFamily="2" charset="-122"/>
              </a:rPr>
              <a:t>（</a:t>
            </a:r>
            <a:r>
              <a:rPr lang="en-US" altLang="zh-CN" sz="2400" dirty="0">
                <a:solidFill>
                  <a:srgbClr val="003366"/>
                </a:solidFill>
                <a:latin typeface="宋体" panose="02010600030101010101" pitchFamily="2" charset="-122"/>
              </a:rPr>
              <a:t>5</a:t>
            </a:r>
            <a:r>
              <a:rPr lang="zh-CN" altLang="en-US" sz="2400" dirty="0">
                <a:solidFill>
                  <a:srgbClr val="003366"/>
                </a:solidFill>
                <a:latin typeface="宋体" panose="02010600030101010101" pitchFamily="2" charset="-122"/>
              </a:rPr>
              <a:t>）归属于该无形资产开发阶段的支出能够可靠地计量。</a:t>
            </a:r>
          </a:p>
          <a:p>
            <a:pPr>
              <a:lnSpc>
                <a:spcPct val="120000"/>
              </a:lnSpc>
              <a:spcAft>
                <a:spcPts val="600"/>
              </a:spcAft>
              <a:buNone/>
            </a:pPr>
            <a:endParaRPr lang="zh-CN" altLang="en-US" sz="2800" dirty="0">
              <a:solidFill>
                <a:srgbClr val="003366"/>
              </a:solidFill>
              <a:latin typeface="宋体" panose="02010600030101010101" pitchFamily="2" charset="-122"/>
            </a:endParaRPr>
          </a:p>
        </p:txBody>
      </p:sp>
      <p:sp>
        <p:nvSpPr>
          <p:cNvPr id="6" name="Rectangle 2">
            <a:extLst>
              <a:ext uri="{FF2B5EF4-FFF2-40B4-BE49-F238E27FC236}">
                <a16:creationId xmlns:a16="http://schemas.microsoft.com/office/drawing/2014/main" id="{972B7DF6-182D-443C-B8BA-9BCDFD20369B}"/>
              </a:ext>
            </a:extLst>
          </p:cNvPr>
          <p:cNvSpPr txBox="1">
            <a:spLocks noChangeArrowheads="1"/>
          </p:cNvSpPr>
          <p:nvPr/>
        </p:nvSpPr>
        <p:spPr bwMode="auto">
          <a:xfrm>
            <a:off x="34925" y="14288"/>
            <a:ext cx="7772400" cy="606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20000"/>
              </a:spcBef>
              <a:buClr>
                <a:srgbClr val="A50021"/>
              </a:buClr>
              <a:buSzPct val="75000"/>
              <a:buFont typeface="Wingdings" panose="05000000000000000000" pitchFamily="2" charset="2"/>
              <a:buChar char="n"/>
              <a:defRPr sz="3200" b="1">
                <a:solidFill>
                  <a:srgbClr val="000000"/>
                </a:solidFill>
                <a:latin typeface="Times New Roman" panose="02020603050405020304" pitchFamily="18" charset="0"/>
                <a:ea typeface="宋体" panose="02010600030101010101" pitchFamily="2" charset="-122"/>
              </a:defRPr>
            </a:lvl1pPr>
            <a:lvl2pPr marL="742950" indent="-285750">
              <a:spcBef>
                <a:spcPct val="20000"/>
              </a:spcBef>
              <a:buClr>
                <a:schemeClr val="accent2"/>
              </a:buClr>
              <a:buSzPct val="75000"/>
              <a:buFont typeface="Wingdings" panose="05000000000000000000" pitchFamily="2" charset="2"/>
              <a:buChar char="n"/>
              <a:defRPr sz="2800" b="1">
                <a:solidFill>
                  <a:srgbClr val="000000"/>
                </a:solidFill>
                <a:latin typeface="Times New Roman" panose="02020603050405020304" pitchFamily="18" charset="0"/>
                <a:ea typeface="宋体" panose="02010600030101010101" pitchFamily="2" charset="-122"/>
              </a:defRPr>
            </a:lvl2pPr>
            <a:lvl3pPr marL="1143000" indent="-228600">
              <a:spcBef>
                <a:spcPct val="20000"/>
              </a:spcBef>
              <a:buClr>
                <a:srgbClr val="666699"/>
              </a:buClr>
              <a:buSzPct val="70000"/>
              <a:buFont typeface="Wingdings" panose="05000000000000000000" pitchFamily="2" charset="2"/>
              <a:buChar char="n"/>
              <a:defRPr sz="2400">
                <a:solidFill>
                  <a:srgbClr val="000000"/>
                </a:solidFill>
                <a:latin typeface="Times New Roman" panose="02020603050405020304" pitchFamily="18" charset="0"/>
                <a:ea typeface="宋体" panose="02010600030101010101" pitchFamily="2" charset="-122"/>
              </a:defRPr>
            </a:lvl3pPr>
            <a:lvl4pPr marL="1600200" indent="-228600">
              <a:spcBef>
                <a:spcPct val="20000"/>
              </a:spcBef>
              <a:buSzPct val="60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4pPr>
            <a:lvl5pPr marL="2057400" indent="-228600">
              <a:spcBef>
                <a:spcPct val="20000"/>
              </a:spcBef>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9pPr>
          </a:lstStyle>
          <a:p>
            <a:pPr eaLnBrk="1" hangingPunct="1">
              <a:spcBef>
                <a:spcPct val="0"/>
              </a:spcBef>
              <a:buClrTx/>
              <a:buSzTx/>
              <a:buFontTx/>
              <a:buNone/>
            </a:pPr>
            <a:r>
              <a:rPr lang="zh-CN" altLang="en-US" b="0" dirty="0">
                <a:solidFill>
                  <a:srgbClr val="003366"/>
                </a:solidFill>
                <a:latin typeface="微软雅黑" panose="020B0503020204020204" pitchFamily="34" charset="-122"/>
                <a:ea typeface="微软雅黑" panose="020B0503020204020204" pitchFamily="34" charset="-122"/>
              </a:rPr>
              <a:t>第二节 无形资产的初始计量</a:t>
            </a:r>
          </a:p>
        </p:txBody>
      </p:sp>
    </p:spTree>
    <p:extLst>
      <p:ext uri="{BB962C8B-B14F-4D97-AF65-F5344CB8AC3E}">
        <p14:creationId xmlns:p14="http://schemas.microsoft.com/office/powerpoint/2010/main" val="1574476415"/>
      </p:ext>
    </p:extLst>
  </p:cSld>
  <p:clrMapOvr>
    <a:masterClrMapping/>
  </p:clrMapOvr>
  <p:transition spd="slow"/>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1" name="Rectangle 2">
            <a:extLst>
              <a:ext uri="{FF2B5EF4-FFF2-40B4-BE49-F238E27FC236}">
                <a16:creationId xmlns:a16="http://schemas.microsoft.com/office/drawing/2014/main" id="{AF49D2E3-594B-475C-ACCA-16695A244D62}"/>
              </a:ext>
            </a:extLst>
          </p:cNvPr>
          <p:cNvSpPr txBox="1">
            <a:spLocks noChangeArrowheads="1"/>
          </p:cNvSpPr>
          <p:nvPr/>
        </p:nvSpPr>
        <p:spPr bwMode="auto">
          <a:xfrm>
            <a:off x="34925" y="14288"/>
            <a:ext cx="7772400" cy="606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20000"/>
              </a:spcBef>
              <a:buClr>
                <a:srgbClr val="A50021"/>
              </a:buClr>
              <a:buSzPct val="75000"/>
              <a:buFont typeface="Wingdings" panose="05000000000000000000" pitchFamily="2" charset="2"/>
              <a:buChar char="n"/>
              <a:defRPr sz="3200" b="1">
                <a:solidFill>
                  <a:srgbClr val="000000"/>
                </a:solidFill>
                <a:latin typeface="Times New Roman" panose="02020603050405020304" pitchFamily="18" charset="0"/>
                <a:ea typeface="宋体" panose="02010600030101010101" pitchFamily="2" charset="-122"/>
              </a:defRPr>
            </a:lvl1pPr>
            <a:lvl2pPr marL="742950" indent="-285750">
              <a:spcBef>
                <a:spcPct val="20000"/>
              </a:spcBef>
              <a:buClr>
                <a:schemeClr val="accent2"/>
              </a:buClr>
              <a:buSzPct val="75000"/>
              <a:buFont typeface="Wingdings" panose="05000000000000000000" pitchFamily="2" charset="2"/>
              <a:buChar char="n"/>
              <a:defRPr sz="2800" b="1">
                <a:solidFill>
                  <a:srgbClr val="000000"/>
                </a:solidFill>
                <a:latin typeface="Times New Roman" panose="02020603050405020304" pitchFamily="18" charset="0"/>
                <a:ea typeface="宋体" panose="02010600030101010101" pitchFamily="2" charset="-122"/>
              </a:defRPr>
            </a:lvl2pPr>
            <a:lvl3pPr marL="1143000" indent="-228600">
              <a:spcBef>
                <a:spcPct val="20000"/>
              </a:spcBef>
              <a:buClr>
                <a:srgbClr val="666699"/>
              </a:buClr>
              <a:buSzPct val="70000"/>
              <a:buFont typeface="Wingdings" panose="05000000000000000000" pitchFamily="2" charset="2"/>
              <a:buChar char="n"/>
              <a:defRPr sz="2400">
                <a:solidFill>
                  <a:srgbClr val="000000"/>
                </a:solidFill>
                <a:latin typeface="Times New Roman" panose="02020603050405020304" pitchFamily="18" charset="0"/>
                <a:ea typeface="宋体" panose="02010600030101010101" pitchFamily="2" charset="-122"/>
              </a:defRPr>
            </a:lvl3pPr>
            <a:lvl4pPr marL="1600200" indent="-228600">
              <a:spcBef>
                <a:spcPct val="20000"/>
              </a:spcBef>
              <a:buSzPct val="60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4pPr>
            <a:lvl5pPr marL="2057400" indent="-228600">
              <a:spcBef>
                <a:spcPct val="20000"/>
              </a:spcBef>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9pPr>
          </a:lstStyle>
          <a:p>
            <a:pPr eaLnBrk="1" hangingPunct="1">
              <a:spcBef>
                <a:spcPct val="0"/>
              </a:spcBef>
              <a:buClrTx/>
              <a:buSzTx/>
              <a:buFontTx/>
              <a:buNone/>
            </a:pPr>
            <a:r>
              <a:rPr lang="zh-CN" altLang="en-US" b="0" dirty="0">
                <a:solidFill>
                  <a:srgbClr val="003366"/>
                </a:solidFill>
                <a:latin typeface="微软雅黑" panose="020B0503020204020204" pitchFamily="34" charset="-122"/>
                <a:ea typeface="微软雅黑" panose="020B0503020204020204" pitchFamily="34" charset="-122"/>
              </a:rPr>
              <a:t>第一节 无形资产概述</a:t>
            </a:r>
          </a:p>
        </p:txBody>
      </p:sp>
      <p:sp>
        <p:nvSpPr>
          <p:cNvPr id="5" name="Rectangle 2">
            <a:extLst>
              <a:ext uri="{FF2B5EF4-FFF2-40B4-BE49-F238E27FC236}">
                <a16:creationId xmlns:a16="http://schemas.microsoft.com/office/drawing/2014/main" id="{4BD55AC2-7468-4FDD-9962-E4E384C2B217}"/>
              </a:ext>
            </a:extLst>
          </p:cNvPr>
          <p:cNvSpPr txBox="1">
            <a:spLocks noChangeArrowheads="1"/>
          </p:cNvSpPr>
          <p:nvPr/>
        </p:nvSpPr>
        <p:spPr bwMode="auto">
          <a:xfrm>
            <a:off x="0" y="620713"/>
            <a:ext cx="9251950" cy="3168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a:lstStyle>
            <a:lvl1pPr>
              <a:spcBef>
                <a:spcPct val="20000"/>
              </a:spcBef>
              <a:buClr>
                <a:srgbClr val="A50021"/>
              </a:buClr>
              <a:buSzPct val="75000"/>
              <a:buFont typeface="Wingdings" panose="05000000000000000000" pitchFamily="2" charset="2"/>
              <a:buChar char="n"/>
              <a:defRPr sz="3200" b="1">
                <a:solidFill>
                  <a:srgbClr val="000000"/>
                </a:solidFill>
                <a:latin typeface="Times New Roman" panose="02020603050405020304" pitchFamily="18" charset="0"/>
                <a:ea typeface="宋体" panose="02010600030101010101" pitchFamily="2" charset="-122"/>
              </a:defRPr>
            </a:lvl1pPr>
            <a:lvl2pPr marL="1027113" indent="-455613">
              <a:spcBef>
                <a:spcPct val="20000"/>
              </a:spcBef>
              <a:buClr>
                <a:schemeClr val="accent2"/>
              </a:buClr>
              <a:buSzPct val="75000"/>
              <a:buFont typeface="Wingdings" panose="05000000000000000000" pitchFamily="2" charset="2"/>
              <a:buChar char="n"/>
              <a:defRPr sz="2800" b="1">
                <a:solidFill>
                  <a:srgbClr val="000000"/>
                </a:solidFill>
                <a:latin typeface="Times New Roman" panose="02020603050405020304" pitchFamily="18" charset="0"/>
                <a:ea typeface="宋体" panose="02010600030101010101" pitchFamily="2" charset="-122"/>
              </a:defRPr>
            </a:lvl2pPr>
            <a:lvl3pPr marL="1370013" indent="-228600">
              <a:spcBef>
                <a:spcPct val="20000"/>
              </a:spcBef>
              <a:buClr>
                <a:srgbClr val="666699"/>
              </a:buClr>
              <a:buSzPct val="70000"/>
              <a:buFont typeface="Wingdings" panose="05000000000000000000" pitchFamily="2" charset="2"/>
              <a:buChar char="n"/>
              <a:defRPr sz="2400">
                <a:solidFill>
                  <a:srgbClr val="000000"/>
                </a:solidFill>
                <a:latin typeface="Times New Roman" panose="02020603050405020304" pitchFamily="18" charset="0"/>
                <a:ea typeface="宋体" panose="02010600030101010101" pitchFamily="2" charset="-122"/>
              </a:defRPr>
            </a:lvl3pPr>
            <a:lvl4pPr marL="1712913" indent="-228600">
              <a:spcBef>
                <a:spcPct val="20000"/>
              </a:spcBef>
              <a:buSzPct val="60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4pPr>
            <a:lvl5pPr marL="2057400" indent="-228600">
              <a:spcBef>
                <a:spcPct val="20000"/>
              </a:spcBef>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9pPr>
          </a:lstStyle>
          <a:p>
            <a:pPr>
              <a:lnSpc>
                <a:spcPct val="150000"/>
              </a:lnSpc>
              <a:spcBef>
                <a:spcPct val="0"/>
              </a:spcBef>
              <a:buFont typeface="Wingdings" panose="05000000000000000000" pitchFamily="2" charset="2"/>
              <a:buNone/>
            </a:pPr>
            <a:r>
              <a:rPr lang="zh-CN" altLang="en-US" sz="2800" dirty="0">
                <a:solidFill>
                  <a:srgbClr val="003366"/>
                </a:solidFill>
                <a:latin typeface="宋体" panose="02010600030101010101" pitchFamily="2" charset="-122"/>
              </a:rPr>
              <a:t>一、无形资产的概念与特征</a:t>
            </a:r>
          </a:p>
          <a:p>
            <a:pPr>
              <a:lnSpc>
                <a:spcPct val="150000"/>
              </a:lnSpc>
              <a:spcBef>
                <a:spcPct val="0"/>
              </a:spcBef>
              <a:buFont typeface="Wingdings" panose="05000000000000000000" pitchFamily="2" charset="2"/>
              <a:buNone/>
            </a:pPr>
            <a:r>
              <a:rPr lang="zh-CN" altLang="en-US" sz="2800" dirty="0">
                <a:solidFill>
                  <a:srgbClr val="003366"/>
                </a:solidFill>
                <a:latin typeface="宋体" panose="02010600030101010101" pitchFamily="2" charset="-122"/>
              </a:rPr>
              <a:t>（一）无形资产的概念</a:t>
            </a:r>
          </a:p>
          <a:p>
            <a:pPr>
              <a:lnSpc>
                <a:spcPct val="150000"/>
              </a:lnSpc>
              <a:spcBef>
                <a:spcPct val="0"/>
              </a:spcBef>
              <a:buFont typeface="Wingdings" panose="05000000000000000000" pitchFamily="2" charset="2"/>
              <a:buChar char="Ø"/>
            </a:pPr>
            <a:r>
              <a:rPr lang="zh-CN" altLang="en-US" dirty="0">
                <a:solidFill>
                  <a:srgbClr val="003366"/>
                </a:solidFill>
                <a:latin typeface="宋体" panose="02010600030101010101" pitchFamily="2" charset="-122"/>
              </a:rPr>
              <a:t>是指企业拥有或者控制的</a:t>
            </a:r>
            <a:r>
              <a:rPr lang="zh-CN" altLang="en-US" dirty="0">
                <a:solidFill>
                  <a:srgbClr val="C00000"/>
                </a:solidFill>
                <a:latin typeface="宋体" panose="02010600030101010101" pitchFamily="2" charset="-122"/>
              </a:rPr>
              <a:t>没有实物形态</a:t>
            </a:r>
            <a:r>
              <a:rPr lang="zh-CN" altLang="en-US" dirty="0">
                <a:solidFill>
                  <a:srgbClr val="003366"/>
                </a:solidFill>
                <a:latin typeface="宋体" panose="02010600030101010101" pitchFamily="2" charset="-122"/>
              </a:rPr>
              <a:t>的可辨认</a:t>
            </a:r>
            <a:r>
              <a:rPr lang="zh-CN" altLang="en-US" dirty="0">
                <a:solidFill>
                  <a:srgbClr val="C00000"/>
                </a:solidFill>
                <a:latin typeface="宋体" panose="02010600030101010101" pitchFamily="2" charset="-122"/>
              </a:rPr>
              <a:t>非货币性资产</a:t>
            </a:r>
            <a:r>
              <a:rPr lang="zh-CN" altLang="en-US" dirty="0">
                <a:solidFill>
                  <a:srgbClr val="003366"/>
                </a:solidFill>
                <a:latin typeface="宋体" panose="02010600030101010101" pitchFamily="2" charset="-122"/>
              </a:rPr>
              <a:t>。</a:t>
            </a:r>
          </a:p>
        </p:txBody>
      </p:sp>
    </p:spTree>
  </p:cSld>
  <p:clrMapOvr>
    <a:masterClrMapping/>
  </p:clrMapOvr>
  <p:transition spd="slow"/>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a:extLst>
              <a:ext uri="{FF2B5EF4-FFF2-40B4-BE49-F238E27FC236}">
                <a16:creationId xmlns:a16="http://schemas.microsoft.com/office/drawing/2014/main" id="{9FBB74E8-B43E-4E2D-9B92-8A3CA16334E8}"/>
              </a:ext>
            </a:extLst>
          </p:cNvPr>
          <p:cNvSpPr txBox="1">
            <a:spLocks noChangeArrowheads="1"/>
          </p:cNvSpPr>
          <p:nvPr/>
        </p:nvSpPr>
        <p:spPr bwMode="auto">
          <a:xfrm>
            <a:off x="0" y="620713"/>
            <a:ext cx="9036050" cy="2376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a:lstStyle>
            <a:lvl1pPr>
              <a:spcBef>
                <a:spcPct val="20000"/>
              </a:spcBef>
              <a:buClr>
                <a:srgbClr val="A50021"/>
              </a:buClr>
              <a:buSzPct val="75000"/>
              <a:buFont typeface="Wingdings" panose="05000000000000000000" pitchFamily="2" charset="2"/>
              <a:buChar char="n"/>
              <a:defRPr sz="3200" b="1">
                <a:solidFill>
                  <a:srgbClr val="000000"/>
                </a:solidFill>
                <a:latin typeface="Times New Roman" panose="02020603050405020304" pitchFamily="18" charset="0"/>
                <a:ea typeface="宋体" panose="02010600030101010101" pitchFamily="2" charset="-122"/>
              </a:defRPr>
            </a:lvl1pPr>
            <a:lvl2pPr marL="1027113" indent="-455613">
              <a:spcBef>
                <a:spcPct val="20000"/>
              </a:spcBef>
              <a:buClr>
                <a:schemeClr val="accent2"/>
              </a:buClr>
              <a:buSzPct val="75000"/>
              <a:buFont typeface="Wingdings" panose="05000000000000000000" pitchFamily="2" charset="2"/>
              <a:buChar char="n"/>
              <a:defRPr sz="2800" b="1">
                <a:solidFill>
                  <a:srgbClr val="000000"/>
                </a:solidFill>
                <a:latin typeface="Times New Roman" panose="02020603050405020304" pitchFamily="18" charset="0"/>
                <a:ea typeface="宋体" panose="02010600030101010101" pitchFamily="2" charset="-122"/>
              </a:defRPr>
            </a:lvl2pPr>
            <a:lvl3pPr marL="1370013" indent="-228600">
              <a:spcBef>
                <a:spcPct val="20000"/>
              </a:spcBef>
              <a:buClr>
                <a:srgbClr val="666699"/>
              </a:buClr>
              <a:buSzPct val="70000"/>
              <a:buFont typeface="Wingdings" panose="05000000000000000000" pitchFamily="2" charset="2"/>
              <a:buChar char="n"/>
              <a:defRPr sz="2400">
                <a:solidFill>
                  <a:srgbClr val="000000"/>
                </a:solidFill>
                <a:latin typeface="Times New Roman" panose="02020603050405020304" pitchFamily="18" charset="0"/>
                <a:ea typeface="宋体" panose="02010600030101010101" pitchFamily="2" charset="-122"/>
              </a:defRPr>
            </a:lvl3pPr>
            <a:lvl4pPr marL="1712913" indent="-228600">
              <a:spcBef>
                <a:spcPct val="20000"/>
              </a:spcBef>
              <a:buSzPct val="60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4pPr>
            <a:lvl5pPr marL="2057400" indent="-228600">
              <a:spcBef>
                <a:spcPct val="20000"/>
              </a:spcBef>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9pPr>
          </a:lstStyle>
          <a:p>
            <a:pPr>
              <a:lnSpc>
                <a:spcPct val="120000"/>
              </a:lnSpc>
              <a:spcAft>
                <a:spcPts val="600"/>
              </a:spcAft>
              <a:buFont typeface="Wingdings" panose="05000000000000000000" pitchFamily="2" charset="2"/>
              <a:buNone/>
            </a:pPr>
            <a:r>
              <a:rPr lang="zh-CN" altLang="en-US" sz="2800" dirty="0">
                <a:solidFill>
                  <a:srgbClr val="003366"/>
                </a:solidFill>
                <a:latin typeface="宋体" panose="02010600030101010101" pitchFamily="2" charset="-122"/>
              </a:rPr>
              <a:t>四、内部研究开发支出</a:t>
            </a:r>
          </a:p>
          <a:p>
            <a:pPr>
              <a:lnSpc>
                <a:spcPct val="120000"/>
              </a:lnSpc>
              <a:spcAft>
                <a:spcPts val="600"/>
              </a:spcAft>
              <a:buFont typeface="Wingdings" panose="05000000000000000000" pitchFamily="2" charset="2"/>
              <a:buNone/>
            </a:pPr>
            <a:r>
              <a:rPr lang="zh-CN" altLang="en-US" sz="2800" dirty="0">
                <a:solidFill>
                  <a:srgbClr val="003366"/>
                </a:solidFill>
                <a:latin typeface="宋体" panose="02010600030101010101" pitchFamily="2" charset="-122"/>
              </a:rPr>
              <a:t>（二）内部研发支出的会计处理</a:t>
            </a:r>
          </a:p>
          <a:p>
            <a:pPr marL="514350" indent="-514350">
              <a:lnSpc>
                <a:spcPct val="120000"/>
              </a:lnSpc>
              <a:spcAft>
                <a:spcPts val="600"/>
              </a:spcAft>
              <a:buFont typeface="+mj-lt"/>
              <a:buAutoNum type="arabicPeriod"/>
            </a:pPr>
            <a:r>
              <a:rPr lang="zh-CN" altLang="en-US" sz="2800" dirty="0">
                <a:solidFill>
                  <a:srgbClr val="003366"/>
                </a:solidFill>
                <a:latin typeface="宋体" panose="02010600030101010101" pitchFamily="2" charset="-122"/>
              </a:rPr>
              <a:t>自行开发无形资产发生的研发支出</a:t>
            </a:r>
            <a:endParaRPr lang="en-US" altLang="zh-CN" sz="2800" dirty="0">
              <a:solidFill>
                <a:srgbClr val="003366"/>
              </a:solidFill>
              <a:latin typeface="宋体" panose="02010600030101010101" pitchFamily="2" charset="-122"/>
            </a:endParaRPr>
          </a:p>
        </p:txBody>
      </p:sp>
      <p:sp>
        <p:nvSpPr>
          <p:cNvPr id="5" name="Rectangle 2">
            <a:extLst>
              <a:ext uri="{FF2B5EF4-FFF2-40B4-BE49-F238E27FC236}">
                <a16:creationId xmlns:a16="http://schemas.microsoft.com/office/drawing/2014/main" id="{3A540C1B-30AE-4FE3-9259-853A321E41C2}"/>
              </a:ext>
            </a:extLst>
          </p:cNvPr>
          <p:cNvSpPr txBox="1">
            <a:spLocks noChangeArrowheads="1"/>
          </p:cNvSpPr>
          <p:nvPr/>
        </p:nvSpPr>
        <p:spPr bwMode="auto">
          <a:xfrm>
            <a:off x="539775" y="3018123"/>
            <a:ext cx="8064450" cy="1700676"/>
          </a:xfrm>
          <a:prstGeom prst="rect">
            <a:avLst/>
          </a:prstGeom>
          <a:noFill/>
          <a:ln w="9525">
            <a:solidFill>
              <a:srgbClr val="003366"/>
            </a:solidFill>
            <a:prstDash val="dash"/>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 xmlns:ma14="http://schemas.microsoft.com/office/mac/drawingml/2011/main" val="1"/>
            </a:ext>
          </a:extLst>
        </p:spPr>
        <p:txBody>
          <a:bodyPr/>
          <a:lstStyle>
            <a:lvl1pPr indent="-457200">
              <a:spcBef>
                <a:spcPct val="20000"/>
              </a:spcBef>
              <a:buClr>
                <a:srgbClr val="A50021"/>
              </a:buClr>
              <a:buSzPct val="75000"/>
              <a:buFont typeface="Wingdings" panose="05000000000000000000" pitchFamily="2" charset="2"/>
              <a:buChar char="n"/>
              <a:defRPr sz="3200" b="1">
                <a:solidFill>
                  <a:srgbClr val="000000"/>
                </a:solidFill>
                <a:latin typeface="Times New Roman" panose="02020603050405020304" pitchFamily="18" charset="0"/>
                <a:ea typeface="宋体" panose="02010600030101010101" pitchFamily="2" charset="-122"/>
              </a:defRPr>
            </a:lvl1pPr>
            <a:lvl2pPr marL="1027113" indent="-455613">
              <a:spcBef>
                <a:spcPct val="20000"/>
              </a:spcBef>
              <a:buClr>
                <a:schemeClr val="accent2"/>
              </a:buClr>
              <a:buSzPct val="75000"/>
              <a:buFont typeface="Wingdings" panose="05000000000000000000" pitchFamily="2" charset="2"/>
              <a:buChar char="n"/>
              <a:defRPr sz="2800" b="1">
                <a:solidFill>
                  <a:srgbClr val="000000"/>
                </a:solidFill>
                <a:latin typeface="Times New Roman" panose="02020603050405020304" pitchFamily="18" charset="0"/>
                <a:ea typeface="宋体" panose="02010600030101010101" pitchFamily="2" charset="-122"/>
              </a:defRPr>
            </a:lvl2pPr>
            <a:lvl3pPr marL="1370013" indent="-228600">
              <a:spcBef>
                <a:spcPct val="20000"/>
              </a:spcBef>
              <a:buClr>
                <a:srgbClr val="666699"/>
              </a:buClr>
              <a:buSzPct val="70000"/>
              <a:buFont typeface="Wingdings" panose="05000000000000000000" pitchFamily="2" charset="2"/>
              <a:buChar char="n"/>
              <a:defRPr sz="2400">
                <a:solidFill>
                  <a:srgbClr val="000000"/>
                </a:solidFill>
                <a:latin typeface="Times New Roman" panose="02020603050405020304" pitchFamily="18" charset="0"/>
                <a:ea typeface="宋体" panose="02010600030101010101" pitchFamily="2" charset="-122"/>
              </a:defRPr>
            </a:lvl3pPr>
            <a:lvl4pPr marL="1712913" indent="-228600">
              <a:spcBef>
                <a:spcPct val="20000"/>
              </a:spcBef>
              <a:buSzPct val="60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4pPr>
            <a:lvl5pPr marL="2057400" indent="-228600">
              <a:spcBef>
                <a:spcPct val="20000"/>
              </a:spcBef>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9pPr>
          </a:lstStyle>
          <a:p>
            <a:pPr>
              <a:lnSpc>
                <a:spcPct val="150000"/>
              </a:lnSpc>
              <a:spcBef>
                <a:spcPct val="0"/>
              </a:spcBef>
              <a:buFont typeface="Wingdings" panose="05000000000000000000" pitchFamily="2" charset="2"/>
              <a:buNone/>
            </a:pPr>
            <a:r>
              <a:rPr lang="zh-CN" altLang="de-DE" sz="2400" dirty="0">
                <a:solidFill>
                  <a:srgbClr val="003366"/>
                </a:solidFill>
                <a:latin typeface="宋体" panose="02010600030101010101" pitchFamily="2" charset="-122"/>
              </a:rPr>
              <a:t>借：</a:t>
            </a:r>
            <a:r>
              <a:rPr lang="zh-CN" altLang="en-US" sz="2400" dirty="0">
                <a:solidFill>
                  <a:srgbClr val="003366"/>
                </a:solidFill>
                <a:latin typeface="宋体" panose="02010600030101010101" pitchFamily="2" charset="-122"/>
              </a:rPr>
              <a:t>研发支出</a:t>
            </a:r>
            <a:r>
              <a:rPr lang="de-DE" altLang="zh-CN" sz="2400" dirty="0">
                <a:solidFill>
                  <a:srgbClr val="003366"/>
                </a:solidFill>
                <a:latin typeface="宋体" panose="02010600030101010101" pitchFamily="2" charset="-122"/>
              </a:rPr>
              <a:t>——</a:t>
            </a:r>
            <a:r>
              <a:rPr lang="zh-CN" altLang="en-US" sz="2400" dirty="0">
                <a:solidFill>
                  <a:srgbClr val="003366"/>
                </a:solidFill>
                <a:latin typeface="宋体" panose="02010600030101010101" pitchFamily="2" charset="-122"/>
              </a:rPr>
              <a:t>资本化支出</a:t>
            </a:r>
            <a:r>
              <a:rPr lang="zh-CN" altLang="de-DE" sz="2400" dirty="0">
                <a:solidFill>
                  <a:srgbClr val="003366"/>
                </a:solidFill>
                <a:latin typeface="宋体" panose="02010600030101010101" pitchFamily="2" charset="-122"/>
              </a:rPr>
              <a:t> </a:t>
            </a:r>
            <a:r>
              <a:rPr lang="zh-CN" altLang="en-US" sz="2400" dirty="0">
                <a:solidFill>
                  <a:srgbClr val="003366"/>
                </a:solidFill>
                <a:latin typeface="宋体" panose="02010600030101010101" pitchFamily="2" charset="-122"/>
              </a:rPr>
              <a:t>           </a:t>
            </a:r>
            <a:r>
              <a:rPr lang="en-US" altLang="zh-CN" sz="2400" dirty="0">
                <a:solidFill>
                  <a:srgbClr val="003366"/>
                </a:solidFill>
                <a:latin typeface="宋体" panose="02010600030101010101" pitchFamily="2" charset="-122"/>
              </a:rPr>
              <a:t>XXXX</a:t>
            </a:r>
          </a:p>
          <a:p>
            <a:pPr>
              <a:lnSpc>
                <a:spcPct val="150000"/>
              </a:lnSpc>
              <a:spcBef>
                <a:spcPct val="0"/>
              </a:spcBef>
              <a:buNone/>
            </a:pPr>
            <a:r>
              <a:rPr lang="en-US" altLang="zh-CN" sz="2400" dirty="0">
                <a:solidFill>
                  <a:srgbClr val="003366"/>
                </a:solidFill>
                <a:latin typeface="宋体" panose="02010600030101010101" pitchFamily="2" charset="-122"/>
              </a:rPr>
              <a:t>     </a:t>
            </a:r>
            <a:r>
              <a:rPr lang="zh-CN" altLang="en-US" sz="2400" dirty="0">
                <a:solidFill>
                  <a:srgbClr val="003366"/>
                </a:solidFill>
                <a:latin typeface="宋体" panose="02010600030101010101" pitchFamily="2" charset="-122"/>
              </a:rPr>
              <a:t>研发支出</a:t>
            </a:r>
            <a:r>
              <a:rPr lang="en-US" altLang="zh-CN" sz="2400" dirty="0">
                <a:solidFill>
                  <a:srgbClr val="003366"/>
                </a:solidFill>
                <a:latin typeface="宋体" panose="02010600030101010101" pitchFamily="2" charset="-122"/>
              </a:rPr>
              <a:t>——</a:t>
            </a:r>
            <a:r>
              <a:rPr lang="zh-CN" altLang="en-US" sz="2400" dirty="0">
                <a:solidFill>
                  <a:srgbClr val="003366"/>
                </a:solidFill>
                <a:latin typeface="宋体" panose="02010600030101010101" pitchFamily="2" charset="-122"/>
              </a:rPr>
              <a:t>费用化支出           </a:t>
            </a:r>
            <a:r>
              <a:rPr lang="en-US" altLang="zh-CN" sz="2400" dirty="0">
                <a:solidFill>
                  <a:srgbClr val="003366"/>
                </a:solidFill>
                <a:latin typeface="宋体" panose="02010600030101010101" pitchFamily="2" charset="-122"/>
              </a:rPr>
              <a:t>XXXX</a:t>
            </a:r>
            <a:endParaRPr lang="zh-CN" altLang="en-US" sz="2400" dirty="0">
              <a:solidFill>
                <a:srgbClr val="003366"/>
              </a:solidFill>
              <a:latin typeface="宋体" panose="02010600030101010101" pitchFamily="2" charset="-122"/>
            </a:endParaRPr>
          </a:p>
          <a:p>
            <a:pPr>
              <a:lnSpc>
                <a:spcPct val="150000"/>
              </a:lnSpc>
              <a:spcBef>
                <a:spcPct val="0"/>
              </a:spcBef>
              <a:buFont typeface="Wingdings" panose="05000000000000000000" pitchFamily="2" charset="2"/>
              <a:buNone/>
            </a:pPr>
            <a:r>
              <a:rPr lang="zh-CN" altLang="en-US" sz="2400" dirty="0">
                <a:solidFill>
                  <a:srgbClr val="003366"/>
                </a:solidFill>
                <a:latin typeface="宋体" panose="02010600030101010101" pitchFamily="2" charset="-122"/>
              </a:rPr>
              <a:t>    </a:t>
            </a:r>
            <a:r>
              <a:rPr lang="zh-CN" altLang="de-DE" sz="2400" dirty="0">
                <a:solidFill>
                  <a:srgbClr val="003366"/>
                </a:solidFill>
                <a:latin typeface="宋体" panose="02010600030101010101" pitchFamily="2" charset="-122"/>
              </a:rPr>
              <a:t>贷：</a:t>
            </a:r>
            <a:r>
              <a:rPr lang="zh-CN" altLang="en-US" sz="2400" dirty="0">
                <a:solidFill>
                  <a:srgbClr val="003366"/>
                </a:solidFill>
                <a:latin typeface="宋体" panose="02010600030101010101" pitchFamily="2" charset="-122"/>
              </a:rPr>
              <a:t>原材料</a:t>
            </a:r>
            <a:r>
              <a:rPr lang="en-US" altLang="zh-CN" sz="2400" dirty="0">
                <a:solidFill>
                  <a:srgbClr val="003366"/>
                </a:solidFill>
                <a:latin typeface="宋体" panose="02010600030101010101" pitchFamily="2" charset="-122"/>
              </a:rPr>
              <a:t>/</a:t>
            </a:r>
            <a:r>
              <a:rPr lang="zh-CN" altLang="en-US" sz="2400" dirty="0">
                <a:solidFill>
                  <a:srgbClr val="003366"/>
                </a:solidFill>
                <a:latin typeface="宋体" panose="02010600030101010101" pitchFamily="2" charset="-122"/>
              </a:rPr>
              <a:t>银行存款</a:t>
            </a:r>
            <a:r>
              <a:rPr lang="en-US" altLang="zh-CN" sz="2400" dirty="0">
                <a:solidFill>
                  <a:srgbClr val="003366"/>
                </a:solidFill>
                <a:latin typeface="宋体" panose="02010600030101010101" pitchFamily="2" charset="-122"/>
              </a:rPr>
              <a:t>/</a:t>
            </a:r>
            <a:r>
              <a:rPr lang="zh-CN" altLang="en-US" sz="2400" dirty="0">
                <a:solidFill>
                  <a:srgbClr val="003366"/>
                </a:solidFill>
                <a:latin typeface="宋体" panose="02010600030101010101" pitchFamily="2" charset="-122"/>
              </a:rPr>
              <a:t>应付职工薪酬    </a:t>
            </a:r>
            <a:r>
              <a:rPr lang="en-US" altLang="zh-CN" sz="2400" dirty="0">
                <a:solidFill>
                  <a:srgbClr val="003366"/>
                </a:solidFill>
                <a:latin typeface="宋体" panose="02010600030101010101" pitchFamily="2" charset="-122"/>
              </a:rPr>
              <a:t>XXXX</a:t>
            </a:r>
          </a:p>
          <a:p>
            <a:pPr>
              <a:lnSpc>
                <a:spcPct val="150000"/>
              </a:lnSpc>
              <a:spcBef>
                <a:spcPct val="0"/>
              </a:spcBef>
              <a:buFont typeface="Wingdings" panose="05000000000000000000" pitchFamily="2" charset="2"/>
              <a:buNone/>
            </a:pPr>
            <a:r>
              <a:rPr lang="en-US" altLang="zh-CN" sz="2400" dirty="0">
                <a:solidFill>
                  <a:srgbClr val="003366"/>
                </a:solidFill>
                <a:latin typeface="宋体" panose="02010600030101010101" pitchFamily="2" charset="-122"/>
              </a:rPr>
              <a:t>        </a:t>
            </a:r>
            <a:endParaRPr lang="de-DE" altLang="zh-CN" sz="2400" dirty="0">
              <a:solidFill>
                <a:srgbClr val="003366"/>
              </a:solidFill>
              <a:latin typeface="宋体" panose="02010600030101010101" pitchFamily="2" charset="-122"/>
            </a:endParaRPr>
          </a:p>
        </p:txBody>
      </p:sp>
      <p:sp>
        <p:nvSpPr>
          <p:cNvPr id="6" name="Rectangle 2">
            <a:extLst>
              <a:ext uri="{FF2B5EF4-FFF2-40B4-BE49-F238E27FC236}">
                <a16:creationId xmlns:a16="http://schemas.microsoft.com/office/drawing/2014/main" id="{54A135A2-67A0-481E-B34A-36E8B3368685}"/>
              </a:ext>
            </a:extLst>
          </p:cNvPr>
          <p:cNvSpPr txBox="1">
            <a:spLocks noChangeArrowheads="1"/>
          </p:cNvSpPr>
          <p:nvPr/>
        </p:nvSpPr>
        <p:spPr bwMode="auto">
          <a:xfrm>
            <a:off x="34925" y="14288"/>
            <a:ext cx="7772400" cy="606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20000"/>
              </a:spcBef>
              <a:buClr>
                <a:srgbClr val="A50021"/>
              </a:buClr>
              <a:buSzPct val="75000"/>
              <a:buFont typeface="Wingdings" panose="05000000000000000000" pitchFamily="2" charset="2"/>
              <a:buChar char="n"/>
              <a:defRPr sz="3200" b="1">
                <a:solidFill>
                  <a:srgbClr val="000000"/>
                </a:solidFill>
                <a:latin typeface="Times New Roman" panose="02020603050405020304" pitchFamily="18" charset="0"/>
                <a:ea typeface="宋体" panose="02010600030101010101" pitchFamily="2" charset="-122"/>
              </a:defRPr>
            </a:lvl1pPr>
            <a:lvl2pPr marL="742950" indent="-285750">
              <a:spcBef>
                <a:spcPct val="20000"/>
              </a:spcBef>
              <a:buClr>
                <a:schemeClr val="accent2"/>
              </a:buClr>
              <a:buSzPct val="75000"/>
              <a:buFont typeface="Wingdings" panose="05000000000000000000" pitchFamily="2" charset="2"/>
              <a:buChar char="n"/>
              <a:defRPr sz="2800" b="1">
                <a:solidFill>
                  <a:srgbClr val="000000"/>
                </a:solidFill>
                <a:latin typeface="Times New Roman" panose="02020603050405020304" pitchFamily="18" charset="0"/>
                <a:ea typeface="宋体" panose="02010600030101010101" pitchFamily="2" charset="-122"/>
              </a:defRPr>
            </a:lvl2pPr>
            <a:lvl3pPr marL="1143000" indent="-228600">
              <a:spcBef>
                <a:spcPct val="20000"/>
              </a:spcBef>
              <a:buClr>
                <a:srgbClr val="666699"/>
              </a:buClr>
              <a:buSzPct val="70000"/>
              <a:buFont typeface="Wingdings" panose="05000000000000000000" pitchFamily="2" charset="2"/>
              <a:buChar char="n"/>
              <a:defRPr sz="2400">
                <a:solidFill>
                  <a:srgbClr val="000000"/>
                </a:solidFill>
                <a:latin typeface="Times New Roman" panose="02020603050405020304" pitchFamily="18" charset="0"/>
                <a:ea typeface="宋体" panose="02010600030101010101" pitchFamily="2" charset="-122"/>
              </a:defRPr>
            </a:lvl3pPr>
            <a:lvl4pPr marL="1600200" indent="-228600">
              <a:spcBef>
                <a:spcPct val="20000"/>
              </a:spcBef>
              <a:buSzPct val="60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4pPr>
            <a:lvl5pPr marL="2057400" indent="-228600">
              <a:spcBef>
                <a:spcPct val="20000"/>
              </a:spcBef>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9pPr>
          </a:lstStyle>
          <a:p>
            <a:pPr eaLnBrk="1" hangingPunct="1">
              <a:spcBef>
                <a:spcPct val="0"/>
              </a:spcBef>
              <a:buClrTx/>
              <a:buSzTx/>
              <a:buFontTx/>
              <a:buNone/>
            </a:pPr>
            <a:r>
              <a:rPr lang="zh-CN" altLang="en-US" b="0" dirty="0">
                <a:solidFill>
                  <a:srgbClr val="003366"/>
                </a:solidFill>
                <a:latin typeface="微软雅黑" panose="020B0503020204020204" pitchFamily="34" charset="-122"/>
                <a:ea typeface="微软雅黑" panose="020B0503020204020204" pitchFamily="34" charset="-122"/>
              </a:rPr>
              <a:t>第二节 无形资产的初始计量</a:t>
            </a:r>
          </a:p>
        </p:txBody>
      </p:sp>
    </p:spTree>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a:extLst>
              <a:ext uri="{FF2B5EF4-FFF2-40B4-BE49-F238E27FC236}">
                <a16:creationId xmlns:a16="http://schemas.microsoft.com/office/drawing/2014/main" id="{44E49DDF-DDD8-43C0-AE88-8AC280CDFC49}"/>
              </a:ext>
            </a:extLst>
          </p:cNvPr>
          <p:cNvSpPr txBox="1">
            <a:spLocks noChangeArrowheads="1"/>
          </p:cNvSpPr>
          <p:nvPr/>
        </p:nvSpPr>
        <p:spPr bwMode="auto">
          <a:xfrm>
            <a:off x="0" y="620713"/>
            <a:ext cx="9036050" cy="2376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a:lstStyle>
            <a:lvl1pPr>
              <a:spcBef>
                <a:spcPct val="20000"/>
              </a:spcBef>
              <a:buClr>
                <a:srgbClr val="A50021"/>
              </a:buClr>
              <a:buSzPct val="75000"/>
              <a:buFont typeface="Wingdings" panose="05000000000000000000" pitchFamily="2" charset="2"/>
              <a:buChar char="n"/>
              <a:defRPr sz="3200" b="1">
                <a:solidFill>
                  <a:srgbClr val="000000"/>
                </a:solidFill>
                <a:latin typeface="Times New Roman" panose="02020603050405020304" pitchFamily="18" charset="0"/>
                <a:ea typeface="宋体" panose="02010600030101010101" pitchFamily="2" charset="-122"/>
              </a:defRPr>
            </a:lvl1pPr>
            <a:lvl2pPr marL="1027113" indent="-455613">
              <a:spcBef>
                <a:spcPct val="20000"/>
              </a:spcBef>
              <a:buClr>
                <a:schemeClr val="accent2"/>
              </a:buClr>
              <a:buSzPct val="75000"/>
              <a:buFont typeface="Wingdings" panose="05000000000000000000" pitchFamily="2" charset="2"/>
              <a:buChar char="n"/>
              <a:defRPr sz="2800" b="1">
                <a:solidFill>
                  <a:srgbClr val="000000"/>
                </a:solidFill>
                <a:latin typeface="Times New Roman" panose="02020603050405020304" pitchFamily="18" charset="0"/>
                <a:ea typeface="宋体" panose="02010600030101010101" pitchFamily="2" charset="-122"/>
              </a:defRPr>
            </a:lvl2pPr>
            <a:lvl3pPr marL="1370013" indent="-228600">
              <a:spcBef>
                <a:spcPct val="20000"/>
              </a:spcBef>
              <a:buClr>
                <a:srgbClr val="666699"/>
              </a:buClr>
              <a:buSzPct val="70000"/>
              <a:buFont typeface="Wingdings" panose="05000000000000000000" pitchFamily="2" charset="2"/>
              <a:buChar char="n"/>
              <a:defRPr sz="2400">
                <a:solidFill>
                  <a:srgbClr val="000000"/>
                </a:solidFill>
                <a:latin typeface="Times New Roman" panose="02020603050405020304" pitchFamily="18" charset="0"/>
                <a:ea typeface="宋体" panose="02010600030101010101" pitchFamily="2" charset="-122"/>
              </a:defRPr>
            </a:lvl3pPr>
            <a:lvl4pPr marL="1712913" indent="-228600">
              <a:spcBef>
                <a:spcPct val="20000"/>
              </a:spcBef>
              <a:buSzPct val="60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4pPr>
            <a:lvl5pPr marL="2057400" indent="-228600">
              <a:spcBef>
                <a:spcPct val="20000"/>
              </a:spcBef>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9pPr>
          </a:lstStyle>
          <a:p>
            <a:pPr>
              <a:lnSpc>
                <a:spcPct val="120000"/>
              </a:lnSpc>
              <a:spcAft>
                <a:spcPts val="600"/>
              </a:spcAft>
              <a:buFont typeface="Wingdings" panose="05000000000000000000" pitchFamily="2" charset="2"/>
              <a:buNone/>
            </a:pPr>
            <a:r>
              <a:rPr lang="zh-CN" altLang="en-US" sz="2800" dirty="0">
                <a:solidFill>
                  <a:srgbClr val="003366"/>
                </a:solidFill>
                <a:latin typeface="宋体" panose="02010600030101010101" pitchFamily="2" charset="-122"/>
              </a:rPr>
              <a:t>四、内部研究开发支出</a:t>
            </a:r>
          </a:p>
          <a:p>
            <a:pPr>
              <a:lnSpc>
                <a:spcPct val="120000"/>
              </a:lnSpc>
              <a:spcAft>
                <a:spcPts val="600"/>
              </a:spcAft>
              <a:buFont typeface="Wingdings" panose="05000000000000000000" pitchFamily="2" charset="2"/>
              <a:buNone/>
            </a:pPr>
            <a:r>
              <a:rPr lang="zh-CN" altLang="en-US" sz="2800" dirty="0">
                <a:solidFill>
                  <a:srgbClr val="003366"/>
                </a:solidFill>
                <a:latin typeface="宋体" panose="02010600030101010101" pitchFamily="2" charset="-122"/>
              </a:rPr>
              <a:t>（二）内部研发支出的会计处理</a:t>
            </a:r>
          </a:p>
          <a:p>
            <a:pPr>
              <a:lnSpc>
                <a:spcPct val="120000"/>
              </a:lnSpc>
              <a:spcAft>
                <a:spcPts val="600"/>
              </a:spcAft>
              <a:buFont typeface="Times New Roman" panose="02020603050405020304" pitchFamily="18" charset="0"/>
              <a:buAutoNum type="arabicPeriod" startAt="2"/>
            </a:pPr>
            <a:r>
              <a:rPr lang="zh-CN" altLang="en-US" sz="2800" dirty="0">
                <a:solidFill>
                  <a:srgbClr val="003366"/>
                </a:solidFill>
                <a:latin typeface="宋体" panose="02010600030101010101" pitchFamily="2" charset="-122"/>
              </a:rPr>
              <a:t>期末结转资本化部分、费用化部分 </a:t>
            </a:r>
          </a:p>
        </p:txBody>
      </p:sp>
      <p:sp>
        <p:nvSpPr>
          <p:cNvPr id="5" name="Rectangle 2">
            <a:extLst>
              <a:ext uri="{FF2B5EF4-FFF2-40B4-BE49-F238E27FC236}">
                <a16:creationId xmlns:a16="http://schemas.microsoft.com/office/drawing/2014/main" id="{53F3B465-D58A-429B-9805-721D391E3C26}"/>
              </a:ext>
            </a:extLst>
          </p:cNvPr>
          <p:cNvSpPr txBox="1">
            <a:spLocks noChangeArrowheads="1"/>
          </p:cNvSpPr>
          <p:nvPr/>
        </p:nvSpPr>
        <p:spPr bwMode="auto">
          <a:xfrm>
            <a:off x="467544" y="2994086"/>
            <a:ext cx="7632848" cy="2595154"/>
          </a:xfrm>
          <a:prstGeom prst="rect">
            <a:avLst/>
          </a:prstGeom>
          <a:noFill/>
          <a:ln w="9525">
            <a:solidFill>
              <a:srgbClr val="003366"/>
            </a:solidFill>
            <a:prstDash val="dash"/>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 xmlns:ma14="http://schemas.microsoft.com/office/mac/drawingml/2011/main" val="1"/>
            </a:ext>
          </a:extLst>
        </p:spPr>
        <p:txBody>
          <a:bodyPr/>
          <a:lstStyle>
            <a:lvl1pPr indent="-457200">
              <a:spcBef>
                <a:spcPct val="20000"/>
              </a:spcBef>
              <a:buClr>
                <a:srgbClr val="A50021"/>
              </a:buClr>
              <a:buSzPct val="75000"/>
              <a:buFont typeface="Wingdings" panose="05000000000000000000" pitchFamily="2" charset="2"/>
              <a:buChar char="n"/>
              <a:defRPr sz="3200" b="1">
                <a:solidFill>
                  <a:srgbClr val="000000"/>
                </a:solidFill>
                <a:latin typeface="Times New Roman" panose="02020603050405020304" pitchFamily="18" charset="0"/>
                <a:ea typeface="宋体" panose="02010600030101010101" pitchFamily="2" charset="-122"/>
              </a:defRPr>
            </a:lvl1pPr>
            <a:lvl2pPr marL="1027113" indent="-455613">
              <a:spcBef>
                <a:spcPct val="20000"/>
              </a:spcBef>
              <a:buClr>
                <a:schemeClr val="accent2"/>
              </a:buClr>
              <a:buSzPct val="75000"/>
              <a:buFont typeface="Wingdings" panose="05000000000000000000" pitchFamily="2" charset="2"/>
              <a:buChar char="n"/>
              <a:defRPr sz="2800" b="1">
                <a:solidFill>
                  <a:srgbClr val="000000"/>
                </a:solidFill>
                <a:latin typeface="Times New Roman" panose="02020603050405020304" pitchFamily="18" charset="0"/>
                <a:ea typeface="宋体" panose="02010600030101010101" pitchFamily="2" charset="-122"/>
              </a:defRPr>
            </a:lvl2pPr>
            <a:lvl3pPr marL="1370013" indent="-228600">
              <a:spcBef>
                <a:spcPct val="20000"/>
              </a:spcBef>
              <a:buClr>
                <a:srgbClr val="666699"/>
              </a:buClr>
              <a:buSzPct val="70000"/>
              <a:buFont typeface="Wingdings" panose="05000000000000000000" pitchFamily="2" charset="2"/>
              <a:buChar char="n"/>
              <a:defRPr sz="2400">
                <a:solidFill>
                  <a:srgbClr val="000000"/>
                </a:solidFill>
                <a:latin typeface="Times New Roman" panose="02020603050405020304" pitchFamily="18" charset="0"/>
                <a:ea typeface="宋体" panose="02010600030101010101" pitchFamily="2" charset="-122"/>
              </a:defRPr>
            </a:lvl3pPr>
            <a:lvl4pPr marL="1712913" indent="-228600">
              <a:spcBef>
                <a:spcPct val="20000"/>
              </a:spcBef>
              <a:buSzPct val="60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4pPr>
            <a:lvl5pPr marL="2057400" indent="-228600">
              <a:spcBef>
                <a:spcPct val="20000"/>
              </a:spcBef>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9pPr>
          </a:lstStyle>
          <a:p>
            <a:pPr>
              <a:lnSpc>
                <a:spcPct val="150000"/>
              </a:lnSpc>
              <a:spcBef>
                <a:spcPct val="0"/>
              </a:spcBef>
              <a:buFont typeface="Wingdings" panose="05000000000000000000" pitchFamily="2" charset="2"/>
              <a:buNone/>
            </a:pPr>
            <a:r>
              <a:rPr lang="zh-CN" altLang="de-DE" sz="2400" dirty="0">
                <a:solidFill>
                  <a:srgbClr val="003366"/>
                </a:solidFill>
                <a:latin typeface="宋体" panose="02010600030101010101" pitchFamily="2" charset="-122"/>
              </a:rPr>
              <a:t>借：</a:t>
            </a:r>
            <a:r>
              <a:rPr lang="zh-CN" altLang="en-US" sz="2400" dirty="0">
                <a:solidFill>
                  <a:srgbClr val="003366"/>
                </a:solidFill>
                <a:latin typeface="宋体" panose="02010600030101010101" pitchFamily="2" charset="-122"/>
              </a:rPr>
              <a:t>无形资产                   </a:t>
            </a:r>
            <a:r>
              <a:rPr lang="en-US" altLang="zh-CN" sz="2400" dirty="0">
                <a:solidFill>
                  <a:srgbClr val="003366"/>
                </a:solidFill>
                <a:latin typeface="宋体" panose="02010600030101010101" pitchFamily="2" charset="-122"/>
              </a:rPr>
              <a:t>XXXX</a:t>
            </a:r>
          </a:p>
          <a:p>
            <a:pPr>
              <a:lnSpc>
                <a:spcPct val="150000"/>
              </a:lnSpc>
              <a:spcBef>
                <a:spcPct val="0"/>
              </a:spcBef>
              <a:buNone/>
            </a:pPr>
            <a:r>
              <a:rPr lang="en-US" altLang="zh-CN" sz="2400" dirty="0">
                <a:solidFill>
                  <a:srgbClr val="003366"/>
                </a:solidFill>
                <a:latin typeface="宋体" panose="02010600030101010101" pitchFamily="2" charset="-122"/>
              </a:rPr>
              <a:t>    </a:t>
            </a:r>
            <a:r>
              <a:rPr lang="zh-CN" altLang="en-US" sz="2400" dirty="0">
                <a:solidFill>
                  <a:srgbClr val="003366"/>
                </a:solidFill>
                <a:latin typeface="宋体" panose="02010600030101010101" pitchFamily="2" charset="-122"/>
              </a:rPr>
              <a:t>管理费用                   </a:t>
            </a:r>
            <a:r>
              <a:rPr lang="en-US" altLang="zh-CN" sz="2400" dirty="0">
                <a:solidFill>
                  <a:srgbClr val="003366"/>
                </a:solidFill>
                <a:latin typeface="宋体" panose="02010600030101010101" pitchFamily="2" charset="-122"/>
              </a:rPr>
              <a:t>XXXX</a:t>
            </a:r>
            <a:endParaRPr lang="zh-CN" altLang="en-US" sz="2400" dirty="0">
              <a:solidFill>
                <a:srgbClr val="003366"/>
              </a:solidFill>
              <a:latin typeface="宋体" panose="02010600030101010101" pitchFamily="2" charset="-122"/>
            </a:endParaRPr>
          </a:p>
          <a:p>
            <a:pPr>
              <a:lnSpc>
                <a:spcPct val="150000"/>
              </a:lnSpc>
              <a:spcBef>
                <a:spcPct val="0"/>
              </a:spcBef>
              <a:buFont typeface="Wingdings" panose="05000000000000000000" pitchFamily="2" charset="2"/>
              <a:buNone/>
            </a:pPr>
            <a:r>
              <a:rPr lang="zh-CN" altLang="en-US" sz="2400" dirty="0">
                <a:solidFill>
                  <a:srgbClr val="003366"/>
                </a:solidFill>
                <a:latin typeface="宋体" panose="02010600030101010101" pitchFamily="2" charset="-122"/>
              </a:rPr>
              <a:t>    </a:t>
            </a:r>
            <a:r>
              <a:rPr lang="zh-CN" altLang="de-DE" sz="2400" dirty="0">
                <a:solidFill>
                  <a:srgbClr val="003366"/>
                </a:solidFill>
                <a:latin typeface="宋体" panose="02010600030101010101" pitchFamily="2" charset="-122"/>
              </a:rPr>
              <a:t>贷：</a:t>
            </a:r>
            <a:r>
              <a:rPr lang="zh-CN" altLang="en-US" sz="2400" dirty="0">
                <a:solidFill>
                  <a:srgbClr val="003366"/>
                </a:solidFill>
                <a:latin typeface="宋体" panose="02010600030101010101" pitchFamily="2" charset="-122"/>
              </a:rPr>
              <a:t>研发支出</a:t>
            </a:r>
            <a:r>
              <a:rPr lang="en-US" altLang="zh-CN" sz="2400" dirty="0">
                <a:solidFill>
                  <a:srgbClr val="003366"/>
                </a:solidFill>
                <a:latin typeface="宋体" panose="02010600030101010101" pitchFamily="2" charset="-122"/>
              </a:rPr>
              <a:t>——</a:t>
            </a:r>
            <a:r>
              <a:rPr lang="zh-CN" altLang="en-US" sz="2400" dirty="0">
                <a:solidFill>
                  <a:srgbClr val="003366"/>
                </a:solidFill>
                <a:latin typeface="宋体" panose="02010600030101010101" pitchFamily="2" charset="-122"/>
              </a:rPr>
              <a:t>资本化支出    </a:t>
            </a:r>
            <a:r>
              <a:rPr lang="en-US" altLang="zh-CN" sz="2400" dirty="0">
                <a:solidFill>
                  <a:srgbClr val="003366"/>
                </a:solidFill>
                <a:latin typeface="宋体" panose="02010600030101010101" pitchFamily="2" charset="-122"/>
              </a:rPr>
              <a:t>XXXX</a:t>
            </a:r>
          </a:p>
          <a:p>
            <a:pPr>
              <a:lnSpc>
                <a:spcPct val="150000"/>
              </a:lnSpc>
              <a:spcBef>
                <a:spcPct val="0"/>
              </a:spcBef>
              <a:buNone/>
            </a:pPr>
            <a:r>
              <a:rPr lang="en-US" altLang="zh-CN" sz="2400" dirty="0">
                <a:solidFill>
                  <a:srgbClr val="003366"/>
                </a:solidFill>
                <a:latin typeface="宋体" panose="02010600030101010101" pitchFamily="2" charset="-122"/>
              </a:rPr>
              <a:t>        </a:t>
            </a:r>
            <a:r>
              <a:rPr lang="zh-CN" altLang="en-US" sz="2400" dirty="0">
                <a:solidFill>
                  <a:srgbClr val="003366"/>
                </a:solidFill>
                <a:latin typeface="宋体" panose="02010600030101010101" pitchFamily="2" charset="-122"/>
              </a:rPr>
              <a:t>研发支出</a:t>
            </a:r>
            <a:r>
              <a:rPr lang="en-US" altLang="zh-CN" sz="2400" dirty="0">
                <a:solidFill>
                  <a:srgbClr val="003366"/>
                </a:solidFill>
                <a:latin typeface="宋体" panose="02010600030101010101" pitchFamily="2" charset="-122"/>
              </a:rPr>
              <a:t>——</a:t>
            </a:r>
            <a:r>
              <a:rPr lang="zh-CN" altLang="en-US" sz="2400" dirty="0">
                <a:solidFill>
                  <a:srgbClr val="003366"/>
                </a:solidFill>
                <a:latin typeface="宋体" panose="02010600030101010101" pitchFamily="2" charset="-122"/>
              </a:rPr>
              <a:t>费用化支出    </a:t>
            </a:r>
            <a:r>
              <a:rPr lang="en-US" altLang="zh-CN" sz="2400" dirty="0">
                <a:solidFill>
                  <a:srgbClr val="003366"/>
                </a:solidFill>
                <a:latin typeface="宋体" panose="02010600030101010101" pitchFamily="2" charset="-122"/>
              </a:rPr>
              <a:t>XXXX</a:t>
            </a:r>
          </a:p>
          <a:p>
            <a:pPr>
              <a:lnSpc>
                <a:spcPct val="150000"/>
              </a:lnSpc>
              <a:spcBef>
                <a:spcPct val="0"/>
              </a:spcBef>
              <a:buFont typeface="Wingdings" panose="05000000000000000000" pitchFamily="2" charset="2"/>
              <a:buNone/>
            </a:pPr>
            <a:endParaRPr lang="zh-CN" altLang="en-US" sz="2400" dirty="0">
              <a:solidFill>
                <a:srgbClr val="003366"/>
              </a:solidFill>
              <a:latin typeface="宋体" panose="02010600030101010101" pitchFamily="2" charset="-122"/>
            </a:endParaRPr>
          </a:p>
        </p:txBody>
      </p:sp>
      <p:sp>
        <p:nvSpPr>
          <p:cNvPr id="7" name="Rectangle 2">
            <a:extLst>
              <a:ext uri="{FF2B5EF4-FFF2-40B4-BE49-F238E27FC236}">
                <a16:creationId xmlns:a16="http://schemas.microsoft.com/office/drawing/2014/main" id="{09A40243-082A-4A41-B030-ADEFDBC1C1FA}"/>
              </a:ext>
            </a:extLst>
          </p:cNvPr>
          <p:cNvSpPr txBox="1">
            <a:spLocks noChangeArrowheads="1"/>
          </p:cNvSpPr>
          <p:nvPr/>
        </p:nvSpPr>
        <p:spPr bwMode="auto">
          <a:xfrm>
            <a:off x="34925" y="14288"/>
            <a:ext cx="7772400" cy="606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20000"/>
              </a:spcBef>
              <a:buClr>
                <a:srgbClr val="A50021"/>
              </a:buClr>
              <a:buSzPct val="75000"/>
              <a:buFont typeface="Wingdings" panose="05000000000000000000" pitchFamily="2" charset="2"/>
              <a:buChar char="n"/>
              <a:defRPr sz="3200" b="1">
                <a:solidFill>
                  <a:srgbClr val="000000"/>
                </a:solidFill>
                <a:latin typeface="Times New Roman" panose="02020603050405020304" pitchFamily="18" charset="0"/>
                <a:ea typeface="宋体" panose="02010600030101010101" pitchFamily="2" charset="-122"/>
              </a:defRPr>
            </a:lvl1pPr>
            <a:lvl2pPr marL="742950" indent="-285750">
              <a:spcBef>
                <a:spcPct val="20000"/>
              </a:spcBef>
              <a:buClr>
                <a:schemeClr val="accent2"/>
              </a:buClr>
              <a:buSzPct val="75000"/>
              <a:buFont typeface="Wingdings" panose="05000000000000000000" pitchFamily="2" charset="2"/>
              <a:buChar char="n"/>
              <a:defRPr sz="2800" b="1">
                <a:solidFill>
                  <a:srgbClr val="000000"/>
                </a:solidFill>
                <a:latin typeface="Times New Roman" panose="02020603050405020304" pitchFamily="18" charset="0"/>
                <a:ea typeface="宋体" panose="02010600030101010101" pitchFamily="2" charset="-122"/>
              </a:defRPr>
            </a:lvl2pPr>
            <a:lvl3pPr marL="1143000" indent="-228600">
              <a:spcBef>
                <a:spcPct val="20000"/>
              </a:spcBef>
              <a:buClr>
                <a:srgbClr val="666699"/>
              </a:buClr>
              <a:buSzPct val="70000"/>
              <a:buFont typeface="Wingdings" panose="05000000000000000000" pitchFamily="2" charset="2"/>
              <a:buChar char="n"/>
              <a:defRPr sz="2400">
                <a:solidFill>
                  <a:srgbClr val="000000"/>
                </a:solidFill>
                <a:latin typeface="Times New Roman" panose="02020603050405020304" pitchFamily="18" charset="0"/>
                <a:ea typeface="宋体" panose="02010600030101010101" pitchFamily="2" charset="-122"/>
              </a:defRPr>
            </a:lvl3pPr>
            <a:lvl4pPr marL="1600200" indent="-228600">
              <a:spcBef>
                <a:spcPct val="20000"/>
              </a:spcBef>
              <a:buSzPct val="60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4pPr>
            <a:lvl5pPr marL="2057400" indent="-228600">
              <a:spcBef>
                <a:spcPct val="20000"/>
              </a:spcBef>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9pPr>
          </a:lstStyle>
          <a:p>
            <a:pPr eaLnBrk="1" hangingPunct="1">
              <a:spcBef>
                <a:spcPct val="0"/>
              </a:spcBef>
              <a:buClrTx/>
              <a:buSzTx/>
              <a:buFontTx/>
              <a:buNone/>
            </a:pPr>
            <a:r>
              <a:rPr lang="zh-CN" altLang="en-US" b="0" dirty="0">
                <a:solidFill>
                  <a:srgbClr val="003366"/>
                </a:solidFill>
                <a:latin typeface="微软雅黑" panose="020B0503020204020204" pitchFamily="34" charset="-122"/>
                <a:ea typeface="微软雅黑" panose="020B0503020204020204" pitchFamily="34" charset="-122"/>
              </a:rPr>
              <a:t>第二节 无形资产的初始计量</a:t>
            </a:r>
          </a:p>
        </p:txBody>
      </p:sp>
    </p:spTree>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a:extLst>
              <a:ext uri="{FF2B5EF4-FFF2-40B4-BE49-F238E27FC236}">
                <a16:creationId xmlns:a16="http://schemas.microsoft.com/office/drawing/2014/main" id="{D88852E1-9829-40E2-861D-54587AFEF819}"/>
              </a:ext>
            </a:extLst>
          </p:cNvPr>
          <p:cNvSpPr txBox="1">
            <a:spLocks noChangeArrowheads="1"/>
          </p:cNvSpPr>
          <p:nvPr/>
        </p:nvSpPr>
        <p:spPr bwMode="auto">
          <a:xfrm>
            <a:off x="0" y="620713"/>
            <a:ext cx="9036050" cy="5256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a:lstStyle>
            <a:lvl1pPr>
              <a:spcBef>
                <a:spcPct val="20000"/>
              </a:spcBef>
              <a:buClr>
                <a:srgbClr val="A50021"/>
              </a:buClr>
              <a:buSzPct val="75000"/>
              <a:buFont typeface="Wingdings" panose="05000000000000000000" pitchFamily="2" charset="2"/>
              <a:buChar char="n"/>
              <a:defRPr sz="3200" b="1">
                <a:solidFill>
                  <a:srgbClr val="000000"/>
                </a:solidFill>
                <a:latin typeface="Times New Roman" panose="02020603050405020304" pitchFamily="18" charset="0"/>
                <a:ea typeface="宋体" panose="02010600030101010101" pitchFamily="2" charset="-122"/>
              </a:defRPr>
            </a:lvl1pPr>
            <a:lvl2pPr marL="1027113" indent="-455613">
              <a:spcBef>
                <a:spcPct val="20000"/>
              </a:spcBef>
              <a:buClr>
                <a:schemeClr val="accent2"/>
              </a:buClr>
              <a:buSzPct val="75000"/>
              <a:buFont typeface="Wingdings" panose="05000000000000000000" pitchFamily="2" charset="2"/>
              <a:buChar char="n"/>
              <a:defRPr sz="2800" b="1">
                <a:solidFill>
                  <a:srgbClr val="000000"/>
                </a:solidFill>
                <a:latin typeface="Times New Roman" panose="02020603050405020304" pitchFamily="18" charset="0"/>
                <a:ea typeface="宋体" panose="02010600030101010101" pitchFamily="2" charset="-122"/>
              </a:defRPr>
            </a:lvl2pPr>
            <a:lvl3pPr marL="1370013" indent="-228600">
              <a:spcBef>
                <a:spcPct val="20000"/>
              </a:spcBef>
              <a:buClr>
                <a:srgbClr val="666699"/>
              </a:buClr>
              <a:buSzPct val="70000"/>
              <a:buFont typeface="Wingdings" panose="05000000000000000000" pitchFamily="2" charset="2"/>
              <a:buChar char="n"/>
              <a:defRPr sz="2400">
                <a:solidFill>
                  <a:srgbClr val="000000"/>
                </a:solidFill>
                <a:latin typeface="Times New Roman" panose="02020603050405020304" pitchFamily="18" charset="0"/>
                <a:ea typeface="宋体" panose="02010600030101010101" pitchFamily="2" charset="-122"/>
              </a:defRPr>
            </a:lvl3pPr>
            <a:lvl4pPr marL="1712913" indent="-228600">
              <a:spcBef>
                <a:spcPct val="20000"/>
              </a:spcBef>
              <a:buSzPct val="60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4pPr>
            <a:lvl5pPr marL="2057400" indent="-228600">
              <a:spcBef>
                <a:spcPct val="20000"/>
              </a:spcBef>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9pPr>
          </a:lstStyle>
          <a:p>
            <a:pPr>
              <a:lnSpc>
                <a:spcPct val="120000"/>
              </a:lnSpc>
              <a:spcAft>
                <a:spcPts val="600"/>
              </a:spcAft>
              <a:buFont typeface="Wingdings" panose="05000000000000000000" pitchFamily="2" charset="2"/>
              <a:buNone/>
            </a:pPr>
            <a:r>
              <a:rPr lang="zh-CN" altLang="en-US" sz="2800" dirty="0">
                <a:solidFill>
                  <a:srgbClr val="003366"/>
                </a:solidFill>
                <a:latin typeface="宋体" panose="02010600030101010101" pitchFamily="2" charset="-122"/>
              </a:rPr>
              <a:t>一、无形资产后续计量的原则</a:t>
            </a:r>
          </a:p>
          <a:p>
            <a:pPr>
              <a:lnSpc>
                <a:spcPct val="120000"/>
              </a:lnSpc>
              <a:spcAft>
                <a:spcPts val="600"/>
              </a:spcAft>
              <a:buFont typeface="Wingdings" panose="05000000000000000000" pitchFamily="2" charset="2"/>
              <a:buNone/>
            </a:pPr>
            <a:r>
              <a:rPr lang="zh-CN" altLang="en-US" sz="2800" dirty="0">
                <a:solidFill>
                  <a:srgbClr val="003366"/>
                </a:solidFill>
                <a:latin typeface="宋体" panose="02010600030101010101" pitchFamily="2" charset="-122"/>
              </a:rPr>
              <a:t>    无形资产的后续计量是以其</a:t>
            </a:r>
            <a:r>
              <a:rPr lang="zh-CN" altLang="en-US" sz="2800" dirty="0">
                <a:solidFill>
                  <a:srgbClr val="C00000"/>
                </a:solidFill>
                <a:latin typeface="宋体" panose="02010600030101010101" pitchFamily="2" charset="-122"/>
              </a:rPr>
              <a:t>使用寿命</a:t>
            </a:r>
            <a:r>
              <a:rPr lang="zh-CN" altLang="en-US" sz="2800" dirty="0">
                <a:solidFill>
                  <a:srgbClr val="003366"/>
                </a:solidFill>
                <a:latin typeface="宋体" panose="02010600030101010101" pitchFamily="2" charset="-122"/>
              </a:rPr>
              <a:t>为基础的。企业应当取得无形资产时，判断其使用寿命。</a:t>
            </a:r>
            <a:r>
              <a:rPr lang="zh-CN" altLang="en-US" sz="2800" dirty="0">
                <a:solidFill>
                  <a:srgbClr val="C00000"/>
                </a:solidFill>
                <a:latin typeface="宋体" panose="02010600030101010101" pitchFamily="2" charset="-122"/>
              </a:rPr>
              <a:t>无形资产的使用寿命若为有限</a:t>
            </a:r>
            <a:r>
              <a:rPr lang="zh-CN" altLang="en-US" sz="2800" dirty="0">
                <a:solidFill>
                  <a:srgbClr val="003366"/>
                </a:solidFill>
                <a:latin typeface="宋体" panose="02010600030101010101" pitchFamily="2" charset="-122"/>
              </a:rPr>
              <a:t>的，应当</a:t>
            </a:r>
            <a:r>
              <a:rPr lang="zh-CN" altLang="en-US" sz="2800" dirty="0">
                <a:solidFill>
                  <a:srgbClr val="C00000"/>
                </a:solidFill>
                <a:latin typeface="宋体" panose="02010600030101010101" pitchFamily="2" charset="-122"/>
              </a:rPr>
              <a:t>估计该使用寿命的年限</a:t>
            </a:r>
            <a:r>
              <a:rPr lang="zh-CN" altLang="en-US" sz="2800" dirty="0">
                <a:solidFill>
                  <a:srgbClr val="003366"/>
                </a:solidFill>
                <a:latin typeface="宋体" panose="02010600030101010101" pitchFamily="2" charset="-122"/>
              </a:rPr>
              <a:t>或者构成</a:t>
            </a:r>
            <a:r>
              <a:rPr lang="zh-CN" altLang="en-US" sz="2800" dirty="0">
                <a:solidFill>
                  <a:srgbClr val="C00000"/>
                </a:solidFill>
                <a:latin typeface="宋体" panose="02010600030101010101" pitchFamily="2" charset="-122"/>
              </a:rPr>
              <a:t>使用寿命的产量等类似计量单位数量</a:t>
            </a:r>
            <a:r>
              <a:rPr lang="zh-CN" altLang="en-US" sz="2800" dirty="0">
                <a:solidFill>
                  <a:srgbClr val="003366"/>
                </a:solidFill>
                <a:latin typeface="宋体" panose="02010600030101010101" pitchFamily="2" charset="-122"/>
              </a:rPr>
              <a:t>，若无法预见为企业带来经济利益期限的，应当</a:t>
            </a:r>
            <a:r>
              <a:rPr lang="zh-CN" altLang="en-US" sz="2800" dirty="0">
                <a:solidFill>
                  <a:srgbClr val="C00000"/>
                </a:solidFill>
                <a:latin typeface="宋体" panose="02010600030101010101" pitchFamily="2" charset="-122"/>
              </a:rPr>
              <a:t>视为使用寿命不确定的无形资产</a:t>
            </a:r>
            <a:r>
              <a:rPr lang="zh-CN" altLang="en-US" sz="2800" dirty="0">
                <a:solidFill>
                  <a:srgbClr val="003366"/>
                </a:solidFill>
                <a:latin typeface="宋体" panose="02010600030101010101" pitchFamily="2" charset="-122"/>
              </a:rPr>
              <a:t>。</a:t>
            </a:r>
            <a:endParaRPr lang="en-US" altLang="zh-CN" sz="2800" dirty="0">
              <a:solidFill>
                <a:srgbClr val="003366"/>
              </a:solidFill>
              <a:latin typeface="宋体" panose="02010600030101010101" pitchFamily="2" charset="-122"/>
            </a:endParaRPr>
          </a:p>
        </p:txBody>
      </p:sp>
      <p:sp>
        <p:nvSpPr>
          <p:cNvPr id="5" name="Rectangle 2">
            <a:extLst>
              <a:ext uri="{FF2B5EF4-FFF2-40B4-BE49-F238E27FC236}">
                <a16:creationId xmlns:a16="http://schemas.microsoft.com/office/drawing/2014/main" id="{FFA926F6-1577-4C16-AC3F-5D15831F2FE9}"/>
              </a:ext>
            </a:extLst>
          </p:cNvPr>
          <p:cNvSpPr txBox="1">
            <a:spLocks noChangeArrowheads="1"/>
          </p:cNvSpPr>
          <p:nvPr/>
        </p:nvSpPr>
        <p:spPr bwMode="auto">
          <a:xfrm>
            <a:off x="34925" y="14288"/>
            <a:ext cx="7772400" cy="606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20000"/>
              </a:spcBef>
              <a:buClr>
                <a:srgbClr val="A50021"/>
              </a:buClr>
              <a:buSzPct val="75000"/>
              <a:buFont typeface="Wingdings" panose="05000000000000000000" pitchFamily="2" charset="2"/>
              <a:buChar char="n"/>
              <a:defRPr sz="3200" b="1">
                <a:solidFill>
                  <a:srgbClr val="000000"/>
                </a:solidFill>
                <a:latin typeface="Times New Roman" panose="02020603050405020304" pitchFamily="18" charset="0"/>
                <a:ea typeface="宋体" panose="02010600030101010101" pitchFamily="2" charset="-122"/>
              </a:defRPr>
            </a:lvl1pPr>
            <a:lvl2pPr marL="742950" indent="-285750">
              <a:spcBef>
                <a:spcPct val="20000"/>
              </a:spcBef>
              <a:buClr>
                <a:schemeClr val="accent2"/>
              </a:buClr>
              <a:buSzPct val="75000"/>
              <a:buFont typeface="Wingdings" panose="05000000000000000000" pitchFamily="2" charset="2"/>
              <a:buChar char="n"/>
              <a:defRPr sz="2800" b="1">
                <a:solidFill>
                  <a:srgbClr val="000000"/>
                </a:solidFill>
                <a:latin typeface="Times New Roman" panose="02020603050405020304" pitchFamily="18" charset="0"/>
                <a:ea typeface="宋体" panose="02010600030101010101" pitchFamily="2" charset="-122"/>
              </a:defRPr>
            </a:lvl2pPr>
            <a:lvl3pPr marL="1143000" indent="-228600">
              <a:spcBef>
                <a:spcPct val="20000"/>
              </a:spcBef>
              <a:buClr>
                <a:srgbClr val="666699"/>
              </a:buClr>
              <a:buSzPct val="70000"/>
              <a:buFont typeface="Wingdings" panose="05000000000000000000" pitchFamily="2" charset="2"/>
              <a:buChar char="n"/>
              <a:defRPr sz="2400">
                <a:solidFill>
                  <a:srgbClr val="000000"/>
                </a:solidFill>
                <a:latin typeface="Times New Roman" panose="02020603050405020304" pitchFamily="18" charset="0"/>
                <a:ea typeface="宋体" panose="02010600030101010101" pitchFamily="2" charset="-122"/>
              </a:defRPr>
            </a:lvl3pPr>
            <a:lvl4pPr marL="1600200" indent="-228600">
              <a:spcBef>
                <a:spcPct val="20000"/>
              </a:spcBef>
              <a:buSzPct val="60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4pPr>
            <a:lvl5pPr marL="2057400" indent="-228600">
              <a:spcBef>
                <a:spcPct val="20000"/>
              </a:spcBef>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9pPr>
          </a:lstStyle>
          <a:p>
            <a:pPr eaLnBrk="1" hangingPunct="1">
              <a:spcBef>
                <a:spcPct val="0"/>
              </a:spcBef>
              <a:buClrTx/>
              <a:buSzTx/>
              <a:buFontTx/>
              <a:buNone/>
            </a:pPr>
            <a:r>
              <a:rPr lang="zh-CN" altLang="en-US" b="0" dirty="0">
                <a:solidFill>
                  <a:srgbClr val="003366"/>
                </a:solidFill>
                <a:latin typeface="微软雅黑" panose="020B0503020204020204" pitchFamily="34" charset="-122"/>
                <a:ea typeface="微软雅黑" panose="020B0503020204020204" pitchFamily="34" charset="-122"/>
              </a:rPr>
              <a:t>第三节 无形资产的后续计量</a:t>
            </a:r>
          </a:p>
        </p:txBody>
      </p:sp>
    </p:spTree>
  </p:cSld>
  <p:clrMapOvr>
    <a:masterClrMapping/>
  </p:clrMapOvr>
  <p:transition spd="slow"/>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a:extLst>
              <a:ext uri="{FF2B5EF4-FFF2-40B4-BE49-F238E27FC236}">
                <a16:creationId xmlns:a16="http://schemas.microsoft.com/office/drawing/2014/main" id="{16EDA248-3908-4FF1-84CA-40C2D058D701}"/>
              </a:ext>
            </a:extLst>
          </p:cNvPr>
          <p:cNvSpPr txBox="1">
            <a:spLocks noChangeArrowheads="1"/>
          </p:cNvSpPr>
          <p:nvPr/>
        </p:nvSpPr>
        <p:spPr bwMode="auto">
          <a:xfrm>
            <a:off x="0" y="620713"/>
            <a:ext cx="9036050" cy="2087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a:lstStyle>
            <a:lvl1pPr>
              <a:spcBef>
                <a:spcPct val="20000"/>
              </a:spcBef>
              <a:buClr>
                <a:srgbClr val="A50021"/>
              </a:buClr>
              <a:buSzPct val="75000"/>
              <a:buFont typeface="Wingdings" panose="05000000000000000000" pitchFamily="2" charset="2"/>
              <a:buChar char="n"/>
              <a:defRPr sz="3200" b="1">
                <a:solidFill>
                  <a:srgbClr val="000000"/>
                </a:solidFill>
                <a:latin typeface="Times New Roman" panose="02020603050405020304" pitchFamily="18" charset="0"/>
                <a:ea typeface="宋体" panose="02010600030101010101" pitchFamily="2" charset="-122"/>
              </a:defRPr>
            </a:lvl1pPr>
            <a:lvl2pPr marL="1027113" indent="-455613">
              <a:spcBef>
                <a:spcPct val="20000"/>
              </a:spcBef>
              <a:buClr>
                <a:schemeClr val="accent2"/>
              </a:buClr>
              <a:buSzPct val="75000"/>
              <a:buFont typeface="Wingdings" panose="05000000000000000000" pitchFamily="2" charset="2"/>
              <a:buChar char="n"/>
              <a:defRPr sz="2800" b="1">
                <a:solidFill>
                  <a:srgbClr val="000000"/>
                </a:solidFill>
                <a:latin typeface="Times New Roman" panose="02020603050405020304" pitchFamily="18" charset="0"/>
                <a:ea typeface="宋体" panose="02010600030101010101" pitchFamily="2" charset="-122"/>
              </a:defRPr>
            </a:lvl2pPr>
            <a:lvl3pPr marL="1370013" indent="-228600">
              <a:spcBef>
                <a:spcPct val="20000"/>
              </a:spcBef>
              <a:buClr>
                <a:srgbClr val="666699"/>
              </a:buClr>
              <a:buSzPct val="70000"/>
              <a:buFont typeface="Wingdings" panose="05000000000000000000" pitchFamily="2" charset="2"/>
              <a:buChar char="n"/>
              <a:defRPr sz="2400">
                <a:solidFill>
                  <a:srgbClr val="000000"/>
                </a:solidFill>
                <a:latin typeface="Times New Roman" panose="02020603050405020304" pitchFamily="18" charset="0"/>
                <a:ea typeface="宋体" panose="02010600030101010101" pitchFamily="2" charset="-122"/>
              </a:defRPr>
            </a:lvl3pPr>
            <a:lvl4pPr marL="1712913" indent="-228600">
              <a:spcBef>
                <a:spcPct val="20000"/>
              </a:spcBef>
              <a:buSzPct val="60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4pPr>
            <a:lvl5pPr marL="2057400" indent="-228600">
              <a:spcBef>
                <a:spcPct val="20000"/>
              </a:spcBef>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9pPr>
          </a:lstStyle>
          <a:p>
            <a:pPr>
              <a:lnSpc>
                <a:spcPct val="120000"/>
              </a:lnSpc>
              <a:spcAft>
                <a:spcPts val="600"/>
              </a:spcAft>
              <a:buFont typeface="Wingdings" panose="05000000000000000000" pitchFamily="2" charset="2"/>
              <a:buNone/>
            </a:pPr>
            <a:r>
              <a:rPr lang="zh-CN" altLang="en-US" sz="2800" dirty="0">
                <a:solidFill>
                  <a:srgbClr val="003366"/>
                </a:solidFill>
                <a:latin typeface="宋体" panose="02010600030101010101" pitchFamily="2" charset="-122"/>
              </a:rPr>
              <a:t>一、无形资产后续计量的原则</a:t>
            </a:r>
          </a:p>
          <a:p>
            <a:pPr>
              <a:lnSpc>
                <a:spcPct val="120000"/>
              </a:lnSpc>
              <a:spcAft>
                <a:spcPts val="600"/>
              </a:spcAft>
              <a:buFont typeface="Wingdings" panose="05000000000000000000" pitchFamily="2" charset="2"/>
              <a:buNone/>
            </a:pPr>
            <a:r>
              <a:rPr lang="zh-CN" altLang="en-US" sz="2800" dirty="0">
                <a:solidFill>
                  <a:srgbClr val="003366"/>
                </a:solidFill>
                <a:latin typeface="宋体" panose="02010600030101010101" pitchFamily="2" charset="-122"/>
              </a:rPr>
              <a:t>（一）估计使用寿命应考虑的因素</a:t>
            </a:r>
            <a:endParaRPr lang="en-US" altLang="zh-CN" sz="2800" dirty="0">
              <a:solidFill>
                <a:srgbClr val="003366"/>
              </a:solidFill>
              <a:latin typeface="宋体" panose="02010600030101010101" pitchFamily="2" charset="-122"/>
            </a:endParaRPr>
          </a:p>
          <a:p>
            <a:pPr marL="457200" indent="-457200">
              <a:lnSpc>
                <a:spcPct val="120000"/>
              </a:lnSpc>
              <a:spcAft>
                <a:spcPts val="600"/>
              </a:spcAft>
              <a:buFont typeface="+mj-lt"/>
              <a:buAutoNum type="arabicPeriod"/>
            </a:pPr>
            <a:r>
              <a:rPr lang="zh-CN" altLang="en-US" sz="2800" dirty="0">
                <a:solidFill>
                  <a:srgbClr val="003366"/>
                </a:solidFill>
                <a:latin typeface="宋体" panose="02010600030101010101" pitchFamily="2" charset="-122"/>
              </a:rPr>
              <a:t>该资产通常的产品周期及可获得的类似资产使用寿命的信息。</a:t>
            </a:r>
          </a:p>
          <a:p>
            <a:pPr marL="457200" indent="-457200">
              <a:lnSpc>
                <a:spcPct val="120000"/>
              </a:lnSpc>
              <a:spcAft>
                <a:spcPts val="600"/>
              </a:spcAft>
              <a:buFont typeface="+mj-lt"/>
              <a:buAutoNum type="arabicPeriod"/>
            </a:pPr>
            <a:r>
              <a:rPr lang="zh-CN" altLang="en-US" sz="2800" dirty="0">
                <a:solidFill>
                  <a:srgbClr val="003366"/>
                </a:solidFill>
                <a:latin typeface="宋体" panose="02010600030101010101" pitchFamily="2" charset="-122"/>
              </a:rPr>
              <a:t>技术、工艺等方面的现实情况及对未来发展的估计。</a:t>
            </a:r>
          </a:p>
          <a:p>
            <a:pPr marL="457200" indent="-457200">
              <a:lnSpc>
                <a:spcPct val="120000"/>
              </a:lnSpc>
              <a:spcAft>
                <a:spcPts val="600"/>
              </a:spcAft>
              <a:buFont typeface="+mj-lt"/>
              <a:buAutoNum type="arabicPeriod"/>
            </a:pPr>
            <a:r>
              <a:rPr lang="zh-CN" altLang="en-US" sz="2800" dirty="0">
                <a:solidFill>
                  <a:srgbClr val="003366"/>
                </a:solidFill>
                <a:latin typeface="宋体" panose="02010600030101010101" pitchFamily="2" charset="-122"/>
              </a:rPr>
              <a:t>以该资产在该行业运用的稳定性和生产的产品或服务的市场需求情况。</a:t>
            </a:r>
          </a:p>
          <a:p>
            <a:pPr marL="457200" indent="-457200">
              <a:lnSpc>
                <a:spcPct val="120000"/>
              </a:lnSpc>
              <a:spcAft>
                <a:spcPts val="600"/>
              </a:spcAft>
              <a:buFont typeface="+mj-lt"/>
              <a:buAutoNum type="arabicPeriod"/>
            </a:pPr>
            <a:r>
              <a:rPr lang="zh-CN" altLang="en-US" sz="2800" dirty="0">
                <a:solidFill>
                  <a:srgbClr val="003366"/>
                </a:solidFill>
                <a:latin typeface="宋体" panose="02010600030101010101" pitchFamily="2" charset="-122"/>
              </a:rPr>
              <a:t>现在或潜在竞争者预期采取的行动。</a:t>
            </a:r>
          </a:p>
          <a:p>
            <a:pPr>
              <a:lnSpc>
                <a:spcPct val="120000"/>
              </a:lnSpc>
              <a:spcAft>
                <a:spcPts val="600"/>
              </a:spcAft>
              <a:buFont typeface="Wingdings" panose="05000000000000000000" pitchFamily="2" charset="2"/>
              <a:buNone/>
            </a:pPr>
            <a:endParaRPr lang="zh-CN" altLang="en-US" sz="2800" dirty="0">
              <a:solidFill>
                <a:srgbClr val="003366"/>
              </a:solidFill>
              <a:latin typeface="宋体" panose="02010600030101010101" pitchFamily="2" charset="-122"/>
            </a:endParaRPr>
          </a:p>
        </p:txBody>
      </p:sp>
      <p:sp>
        <p:nvSpPr>
          <p:cNvPr id="8" name="Rectangle 2">
            <a:extLst>
              <a:ext uri="{FF2B5EF4-FFF2-40B4-BE49-F238E27FC236}">
                <a16:creationId xmlns:a16="http://schemas.microsoft.com/office/drawing/2014/main" id="{5E1C8770-0BE0-4678-A7D1-4BEFA4BB380F}"/>
              </a:ext>
            </a:extLst>
          </p:cNvPr>
          <p:cNvSpPr txBox="1">
            <a:spLocks noChangeArrowheads="1"/>
          </p:cNvSpPr>
          <p:nvPr/>
        </p:nvSpPr>
        <p:spPr bwMode="auto">
          <a:xfrm>
            <a:off x="34925" y="14288"/>
            <a:ext cx="7772400" cy="606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20000"/>
              </a:spcBef>
              <a:buClr>
                <a:srgbClr val="A50021"/>
              </a:buClr>
              <a:buSzPct val="75000"/>
              <a:buFont typeface="Wingdings" panose="05000000000000000000" pitchFamily="2" charset="2"/>
              <a:buChar char="n"/>
              <a:defRPr sz="3200" b="1">
                <a:solidFill>
                  <a:srgbClr val="000000"/>
                </a:solidFill>
                <a:latin typeface="Times New Roman" panose="02020603050405020304" pitchFamily="18" charset="0"/>
                <a:ea typeface="宋体" panose="02010600030101010101" pitchFamily="2" charset="-122"/>
              </a:defRPr>
            </a:lvl1pPr>
            <a:lvl2pPr marL="742950" indent="-285750">
              <a:spcBef>
                <a:spcPct val="20000"/>
              </a:spcBef>
              <a:buClr>
                <a:schemeClr val="accent2"/>
              </a:buClr>
              <a:buSzPct val="75000"/>
              <a:buFont typeface="Wingdings" panose="05000000000000000000" pitchFamily="2" charset="2"/>
              <a:buChar char="n"/>
              <a:defRPr sz="2800" b="1">
                <a:solidFill>
                  <a:srgbClr val="000000"/>
                </a:solidFill>
                <a:latin typeface="Times New Roman" panose="02020603050405020304" pitchFamily="18" charset="0"/>
                <a:ea typeface="宋体" panose="02010600030101010101" pitchFamily="2" charset="-122"/>
              </a:defRPr>
            </a:lvl2pPr>
            <a:lvl3pPr marL="1143000" indent="-228600">
              <a:spcBef>
                <a:spcPct val="20000"/>
              </a:spcBef>
              <a:buClr>
                <a:srgbClr val="666699"/>
              </a:buClr>
              <a:buSzPct val="70000"/>
              <a:buFont typeface="Wingdings" panose="05000000000000000000" pitchFamily="2" charset="2"/>
              <a:buChar char="n"/>
              <a:defRPr sz="2400">
                <a:solidFill>
                  <a:srgbClr val="000000"/>
                </a:solidFill>
                <a:latin typeface="Times New Roman" panose="02020603050405020304" pitchFamily="18" charset="0"/>
                <a:ea typeface="宋体" panose="02010600030101010101" pitchFamily="2" charset="-122"/>
              </a:defRPr>
            </a:lvl3pPr>
            <a:lvl4pPr marL="1600200" indent="-228600">
              <a:spcBef>
                <a:spcPct val="20000"/>
              </a:spcBef>
              <a:buSzPct val="60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4pPr>
            <a:lvl5pPr marL="2057400" indent="-228600">
              <a:spcBef>
                <a:spcPct val="20000"/>
              </a:spcBef>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9pPr>
          </a:lstStyle>
          <a:p>
            <a:pPr eaLnBrk="1" hangingPunct="1">
              <a:spcBef>
                <a:spcPct val="0"/>
              </a:spcBef>
              <a:buClrTx/>
              <a:buSzTx/>
              <a:buFontTx/>
              <a:buNone/>
            </a:pPr>
            <a:r>
              <a:rPr lang="zh-CN" altLang="en-US" b="0" dirty="0">
                <a:solidFill>
                  <a:srgbClr val="003366"/>
                </a:solidFill>
                <a:latin typeface="微软雅黑" panose="020B0503020204020204" pitchFamily="34" charset="-122"/>
                <a:ea typeface="微软雅黑" panose="020B0503020204020204" pitchFamily="34" charset="-122"/>
              </a:rPr>
              <a:t>第三节 无形资产的后续计量</a:t>
            </a:r>
          </a:p>
        </p:txBody>
      </p:sp>
    </p:spTree>
  </p:cSld>
  <p:clrMapOvr>
    <a:masterClrMapping/>
  </p:clrMapOvr>
  <p:transition spd="slow"/>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a:extLst>
              <a:ext uri="{FF2B5EF4-FFF2-40B4-BE49-F238E27FC236}">
                <a16:creationId xmlns:a16="http://schemas.microsoft.com/office/drawing/2014/main" id="{61B1463F-47DD-4450-8BE9-BE11BB8B982A}"/>
              </a:ext>
            </a:extLst>
          </p:cNvPr>
          <p:cNvSpPr txBox="1">
            <a:spLocks noChangeArrowheads="1"/>
          </p:cNvSpPr>
          <p:nvPr/>
        </p:nvSpPr>
        <p:spPr bwMode="auto">
          <a:xfrm>
            <a:off x="0" y="836712"/>
            <a:ext cx="9150896" cy="51125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a:lstStyle>
            <a:lvl1pPr>
              <a:spcBef>
                <a:spcPct val="20000"/>
              </a:spcBef>
              <a:buClr>
                <a:srgbClr val="A50021"/>
              </a:buClr>
              <a:buSzPct val="75000"/>
              <a:buFont typeface="Wingdings" panose="05000000000000000000" pitchFamily="2" charset="2"/>
              <a:buChar char="n"/>
              <a:defRPr sz="3200" b="1">
                <a:solidFill>
                  <a:srgbClr val="000000"/>
                </a:solidFill>
                <a:latin typeface="Times New Roman" panose="02020603050405020304" pitchFamily="18" charset="0"/>
                <a:ea typeface="宋体" panose="02010600030101010101" pitchFamily="2" charset="-122"/>
              </a:defRPr>
            </a:lvl1pPr>
            <a:lvl2pPr marL="1027113" indent="-455613">
              <a:spcBef>
                <a:spcPct val="20000"/>
              </a:spcBef>
              <a:buClr>
                <a:schemeClr val="accent2"/>
              </a:buClr>
              <a:buSzPct val="75000"/>
              <a:buFont typeface="Wingdings" panose="05000000000000000000" pitchFamily="2" charset="2"/>
              <a:buChar char="n"/>
              <a:defRPr sz="2800" b="1">
                <a:solidFill>
                  <a:srgbClr val="000000"/>
                </a:solidFill>
                <a:latin typeface="Times New Roman" panose="02020603050405020304" pitchFamily="18" charset="0"/>
                <a:ea typeface="宋体" panose="02010600030101010101" pitchFamily="2" charset="-122"/>
              </a:defRPr>
            </a:lvl2pPr>
            <a:lvl3pPr marL="1370013" indent="-228600">
              <a:spcBef>
                <a:spcPct val="20000"/>
              </a:spcBef>
              <a:buClr>
                <a:srgbClr val="666699"/>
              </a:buClr>
              <a:buSzPct val="70000"/>
              <a:buFont typeface="Wingdings" panose="05000000000000000000" pitchFamily="2" charset="2"/>
              <a:buChar char="n"/>
              <a:defRPr sz="2400">
                <a:solidFill>
                  <a:srgbClr val="000000"/>
                </a:solidFill>
                <a:latin typeface="Times New Roman" panose="02020603050405020304" pitchFamily="18" charset="0"/>
                <a:ea typeface="宋体" panose="02010600030101010101" pitchFamily="2" charset="-122"/>
              </a:defRPr>
            </a:lvl3pPr>
            <a:lvl4pPr marL="1712913" indent="-228600">
              <a:spcBef>
                <a:spcPct val="20000"/>
              </a:spcBef>
              <a:buSzPct val="60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4pPr>
            <a:lvl5pPr marL="2057400" indent="-228600">
              <a:spcBef>
                <a:spcPct val="20000"/>
              </a:spcBef>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9pPr>
          </a:lstStyle>
          <a:p>
            <a:pPr>
              <a:lnSpc>
                <a:spcPct val="120000"/>
              </a:lnSpc>
              <a:spcAft>
                <a:spcPts val="600"/>
              </a:spcAft>
              <a:buFont typeface="Wingdings" panose="05000000000000000000" pitchFamily="2" charset="2"/>
              <a:buNone/>
            </a:pPr>
            <a:r>
              <a:rPr lang="zh-CN" altLang="en-US" sz="2800" dirty="0">
                <a:solidFill>
                  <a:srgbClr val="003366"/>
                </a:solidFill>
                <a:latin typeface="宋体" panose="02010600030101010101" pitchFamily="2" charset="-122"/>
              </a:rPr>
              <a:t>一、无形资产后续计量的原则</a:t>
            </a:r>
          </a:p>
          <a:p>
            <a:pPr>
              <a:lnSpc>
                <a:spcPct val="120000"/>
              </a:lnSpc>
              <a:spcAft>
                <a:spcPts val="600"/>
              </a:spcAft>
              <a:buFont typeface="Wingdings" panose="05000000000000000000" pitchFamily="2" charset="2"/>
              <a:buNone/>
            </a:pPr>
            <a:r>
              <a:rPr lang="zh-CN" altLang="en-US" sz="2800" dirty="0">
                <a:solidFill>
                  <a:srgbClr val="003366"/>
                </a:solidFill>
                <a:latin typeface="宋体" panose="02010600030101010101" pitchFamily="2" charset="-122"/>
              </a:rPr>
              <a:t>（一）估计使用寿命应考虑的因素</a:t>
            </a:r>
            <a:endParaRPr lang="en-US" altLang="zh-CN" sz="2800" dirty="0">
              <a:solidFill>
                <a:srgbClr val="003366"/>
              </a:solidFill>
              <a:latin typeface="宋体" panose="02010600030101010101" pitchFamily="2" charset="-122"/>
            </a:endParaRPr>
          </a:p>
          <a:p>
            <a:pPr marL="514350" indent="-514350">
              <a:lnSpc>
                <a:spcPct val="120000"/>
              </a:lnSpc>
              <a:spcAft>
                <a:spcPts val="600"/>
              </a:spcAft>
              <a:buFont typeface="+mj-lt"/>
              <a:buAutoNum type="arabicPeriod" startAt="5"/>
            </a:pPr>
            <a:r>
              <a:rPr lang="zh-CN" altLang="en-US" sz="2800" dirty="0">
                <a:solidFill>
                  <a:srgbClr val="003366"/>
                </a:solidFill>
                <a:latin typeface="宋体" panose="02010600030101010101" pitchFamily="2" charset="-122"/>
              </a:rPr>
              <a:t>为维持该资产产生未来经济利益的能力所需要的维护支出，以及企业预计支付有关支出的能力。</a:t>
            </a:r>
            <a:endParaRPr lang="en-US" altLang="zh-CN" sz="2800" dirty="0">
              <a:solidFill>
                <a:srgbClr val="003366"/>
              </a:solidFill>
              <a:latin typeface="宋体" panose="02010600030101010101" pitchFamily="2" charset="-122"/>
            </a:endParaRPr>
          </a:p>
          <a:p>
            <a:pPr marL="457200" indent="-457200">
              <a:lnSpc>
                <a:spcPct val="120000"/>
              </a:lnSpc>
              <a:spcAft>
                <a:spcPts val="600"/>
              </a:spcAft>
              <a:buFont typeface="+mj-lt"/>
              <a:buAutoNum type="arabicPeriod" startAt="5"/>
            </a:pPr>
            <a:r>
              <a:rPr lang="zh-CN" altLang="en-US" sz="2800" dirty="0">
                <a:solidFill>
                  <a:srgbClr val="003366"/>
                </a:solidFill>
                <a:latin typeface="宋体" panose="02010600030101010101" pitchFamily="2" charset="-122"/>
              </a:rPr>
              <a:t>对该资产的控制期限，以及对该资产使用的法律或类似限制，如特许使用期、租赁期等。</a:t>
            </a:r>
            <a:endParaRPr lang="en-US" altLang="zh-CN" sz="2800" dirty="0">
              <a:solidFill>
                <a:srgbClr val="003366"/>
              </a:solidFill>
              <a:latin typeface="宋体" panose="02010600030101010101" pitchFamily="2" charset="-122"/>
            </a:endParaRPr>
          </a:p>
          <a:p>
            <a:pPr marL="457200" indent="-457200">
              <a:lnSpc>
                <a:spcPct val="120000"/>
              </a:lnSpc>
              <a:spcAft>
                <a:spcPts val="600"/>
              </a:spcAft>
              <a:buFont typeface="+mj-lt"/>
              <a:buAutoNum type="arabicPeriod" startAt="5"/>
            </a:pPr>
            <a:r>
              <a:rPr lang="zh-CN" altLang="en-US" sz="2800" dirty="0">
                <a:solidFill>
                  <a:srgbClr val="003366"/>
                </a:solidFill>
                <a:latin typeface="宋体" panose="02010600030101010101" pitchFamily="2" charset="-122"/>
              </a:rPr>
              <a:t>与企业持有其他资产使用寿命的关联性等。现在或潜在竞争者预期采取的行动。</a:t>
            </a:r>
          </a:p>
          <a:p>
            <a:pPr>
              <a:lnSpc>
                <a:spcPct val="120000"/>
              </a:lnSpc>
              <a:spcAft>
                <a:spcPts val="600"/>
              </a:spcAft>
              <a:buFont typeface="Wingdings" panose="05000000000000000000" pitchFamily="2" charset="2"/>
              <a:buNone/>
            </a:pPr>
            <a:endParaRPr lang="zh-CN" altLang="en-US" sz="2800" dirty="0">
              <a:solidFill>
                <a:srgbClr val="003366"/>
              </a:solidFill>
              <a:latin typeface="宋体" panose="02010600030101010101" pitchFamily="2" charset="-122"/>
            </a:endParaRPr>
          </a:p>
        </p:txBody>
      </p:sp>
    </p:spTree>
    <p:extLst>
      <p:ext uri="{BB962C8B-B14F-4D97-AF65-F5344CB8AC3E}">
        <p14:creationId xmlns:p14="http://schemas.microsoft.com/office/powerpoint/2010/main" val="428146407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a:extLst>
              <a:ext uri="{FF2B5EF4-FFF2-40B4-BE49-F238E27FC236}">
                <a16:creationId xmlns:a16="http://schemas.microsoft.com/office/drawing/2014/main" id="{96D97980-1CCF-4CBE-B799-BED6670BB89E}"/>
              </a:ext>
            </a:extLst>
          </p:cNvPr>
          <p:cNvSpPr txBox="1">
            <a:spLocks noChangeArrowheads="1"/>
          </p:cNvSpPr>
          <p:nvPr/>
        </p:nvSpPr>
        <p:spPr bwMode="auto">
          <a:xfrm>
            <a:off x="0" y="620713"/>
            <a:ext cx="9251950" cy="5256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a:lstStyle>
            <a:lvl1pPr>
              <a:spcBef>
                <a:spcPct val="20000"/>
              </a:spcBef>
              <a:buClr>
                <a:srgbClr val="A50021"/>
              </a:buClr>
              <a:buSzPct val="75000"/>
              <a:buFont typeface="Wingdings" panose="05000000000000000000" pitchFamily="2" charset="2"/>
              <a:buChar char="n"/>
              <a:defRPr sz="3200" b="1">
                <a:solidFill>
                  <a:srgbClr val="000000"/>
                </a:solidFill>
                <a:latin typeface="Times New Roman" panose="02020603050405020304" pitchFamily="18" charset="0"/>
                <a:ea typeface="宋体" panose="02010600030101010101" pitchFamily="2" charset="-122"/>
              </a:defRPr>
            </a:lvl1pPr>
            <a:lvl2pPr marL="1027113" indent="-455613">
              <a:spcBef>
                <a:spcPct val="20000"/>
              </a:spcBef>
              <a:buClr>
                <a:schemeClr val="accent2"/>
              </a:buClr>
              <a:buSzPct val="75000"/>
              <a:buFont typeface="Wingdings" panose="05000000000000000000" pitchFamily="2" charset="2"/>
              <a:buChar char="n"/>
              <a:defRPr sz="2800" b="1">
                <a:solidFill>
                  <a:srgbClr val="000000"/>
                </a:solidFill>
                <a:latin typeface="Times New Roman" panose="02020603050405020304" pitchFamily="18" charset="0"/>
                <a:ea typeface="宋体" panose="02010600030101010101" pitchFamily="2" charset="-122"/>
              </a:defRPr>
            </a:lvl2pPr>
            <a:lvl3pPr marL="1370013" indent="-228600">
              <a:spcBef>
                <a:spcPct val="20000"/>
              </a:spcBef>
              <a:buClr>
                <a:srgbClr val="666699"/>
              </a:buClr>
              <a:buSzPct val="70000"/>
              <a:buFont typeface="Wingdings" panose="05000000000000000000" pitchFamily="2" charset="2"/>
              <a:buChar char="n"/>
              <a:defRPr sz="2400">
                <a:solidFill>
                  <a:srgbClr val="000000"/>
                </a:solidFill>
                <a:latin typeface="Times New Roman" panose="02020603050405020304" pitchFamily="18" charset="0"/>
                <a:ea typeface="宋体" panose="02010600030101010101" pitchFamily="2" charset="-122"/>
              </a:defRPr>
            </a:lvl3pPr>
            <a:lvl4pPr marL="1712913" indent="-228600">
              <a:spcBef>
                <a:spcPct val="20000"/>
              </a:spcBef>
              <a:buSzPct val="60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4pPr>
            <a:lvl5pPr marL="2057400" indent="-228600">
              <a:spcBef>
                <a:spcPct val="20000"/>
              </a:spcBef>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9pPr>
          </a:lstStyle>
          <a:p>
            <a:pPr>
              <a:lnSpc>
                <a:spcPct val="120000"/>
              </a:lnSpc>
              <a:spcAft>
                <a:spcPts val="600"/>
              </a:spcAft>
              <a:buFont typeface="Wingdings" panose="05000000000000000000" pitchFamily="2" charset="2"/>
              <a:buNone/>
            </a:pPr>
            <a:r>
              <a:rPr lang="zh-CN" altLang="en-US" sz="2800" dirty="0">
                <a:solidFill>
                  <a:srgbClr val="003366"/>
                </a:solidFill>
                <a:latin typeface="宋体" panose="02010600030101010101" pitchFamily="2" charset="-122"/>
              </a:rPr>
              <a:t>一、无形资产后续计量的原则</a:t>
            </a:r>
          </a:p>
          <a:p>
            <a:pPr>
              <a:lnSpc>
                <a:spcPct val="120000"/>
              </a:lnSpc>
              <a:spcAft>
                <a:spcPts val="600"/>
              </a:spcAft>
              <a:buFont typeface="Wingdings" panose="05000000000000000000" pitchFamily="2" charset="2"/>
              <a:buNone/>
            </a:pPr>
            <a:r>
              <a:rPr lang="zh-CN" altLang="en-US" sz="2800" dirty="0">
                <a:solidFill>
                  <a:srgbClr val="003366"/>
                </a:solidFill>
                <a:latin typeface="宋体" panose="02010600030101010101" pitchFamily="2" charset="-122"/>
              </a:rPr>
              <a:t>（二）无形资产使用寿命的确定</a:t>
            </a:r>
          </a:p>
          <a:p>
            <a:pPr>
              <a:lnSpc>
                <a:spcPct val="150000"/>
              </a:lnSpc>
              <a:spcBef>
                <a:spcPct val="0"/>
              </a:spcBef>
              <a:buFont typeface="Times New Roman" panose="02020603050405020304" pitchFamily="18" charset="0"/>
              <a:buAutoNum type="arabicPeriod"/>
            </a:pPr>
            <a:r>
              <a:rPr lang="zh-CN" altLang="en-US" sz="2800" dirty="0">
                <a:solidFill>
                  <a:srgbClr val="003366"/>
                </a:solidFill>
                <a:latin typeface="宋体" panose="02010600030101010101" pitchFamily="2" charset="-122"/>
              </a:rPr>
              <a:t>无形资产摊销期限应选择法定期限、合同期限和有效适用期限三者最短期。</a:t>
            </a:r>
          </a:p>
          <a:p>
            <a:pPr>
              <a:lnSpc>
                <a:spcPct val="150000"/>
              </a:lnSpc>
              <a:spcBef>
                <a:spcPct val="0"/>
              </a:spcBef>
              <a:buFont typeface="Times New Roman" panose="02020603050405020304" pitchFamily="18" charset="0"/>
              <a:buAutoNum type="arabicPeriod"/>
            </a:pPr>
            <a:r>
              <a:rPr lang="zh-CN" altLang="en-US" sz="2800" dirty="0">
                <a:solidFill>
                  <a:srgbClr val="003366"/>
                </a:solidFill>
                <a:latin typeface="宋体" panose="02010600030101010101" pitchFamily="2" charset="-122"/>
              </a:rPr>
              <a:t>如果无形资产摊销期限不确定，则不用摊销，但每年年末需检测其是否减值。</a:t>
            </a:r>
          </a:p>
        </p:txBody>
      </p:sp>
      <p:sp>
        <p:nvSpPr>
          <p:cNvPr id="5" name="Rectangle 2">
            <a:extLst>
              <a:ext uri="{FF2B5EF4-FFF2-40B4-BE49-F238E27FC236}">
                <a16:creationId xmlns:a16="http://schemas.microsoft.com/office/drawing/2014/main" id="{E7537141-1D68-413C-9C82-EA636FF61E99}"/>
              </a:ext>
            </a:extLst>
          </p:cNvPr>
          <p:cNvSpPr txBox="1">
            <a:spLocks noChangeArrowheads="1"/>
          </p:cNvSpPr>
          <p:nvPr/>
        </p:nvSpPr>
        <p:spPr bwMode="auto">
          <a:xfrm>
            <a:off x="34925" y="14288"/>
            <a:ext cx="7772400" cy="606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20000"/>
              </a:spcBef>
              <a:buClr>
                <a:srgbClr val="A50021"/>
              </a:buClr>
              <a:buSzPct val="75000"/>
              <a:buFont typeface="Wingdings" panose="05000000000000000000" pitchFamily="2" charset="2"/>
              <a:buChar char="n"/>
              <a:defRPr sz="3200" b="1">
                <a:solidFill>
                  <a:srgbClr val="000000"/>
                </a:solidFill>
                <a:latin typeface="Times New Roman" panose="02020603050405020304" pitchFamily="18" charset="0"/>
                <a:ea typeface="宋体" panose="02010600030101010101" pitchFamily="2" charset="-122"/>
              </a:defRPr>
            </a:lvl1pPr>
            <a:lvl2pPr marL="742950" indent="-285750">
              <a:spcBef>
                <a:spcPct val="20000"/>
              </a:spcBef>
              <a:buClr>
                <a:schemeClr val="accent2"/>
              </a:buClr>
              <a:buSzPct val="75000"/>
              <a:buFont typeface="Wingdings" panose="05000000000000000000" pitchFamily="2" charset="2"/>
              <a:buChar char="n"/>
              <a:defRPr sz="2800" b="1">
                <a:solidFill>
                  <a:srgbClr val="000000"/>
                </a:solidFill>
                <a:latin typeface="Times New Roman" panose="02020603050405020304" pitchFamily="18" charset="0"/>
                <a:ea typeface="宋体" panose="02010600030101010101" pitchFamily="2" charset="-122"/>
              </a:defRPr>
            </a:lvl2pPr>
            <a:lvl3pPr marL="1143000" indent="-228600">
              <a:spcBef>
                <a:spcPct val="20000"/>
              </a:spcBef>
              <a:buClr>
                <a:srgbClr val="666699"/>
              </a:buClr>
              <a:buSzPct val="70000"/>
              <a:buFont typeface="Wingdings" panose="05000000000000000000" pitchFamily="2" charset="2"/>
              <a:buChar char="n"/>
              <a:defRPr sz="2400">
                <a:solidFill>
                  <a:srgbClr val="000000"/>
                </a:solidFill>
                <a:latin typeface="Times New Roman" panose="02020603050405020304" pitchFamily="18" charset="0"/>
                <a:ea typeface="宋体" panose="02010600030101010101" pitchFamily="2" charset="-122"/>
              </a:defRPr>
            </a:lvl3pPr>
            <a:lvl4pPr marL="1600200" indent="-228600">
              <a:spcBef>
                <a:spcPct val="20000"/>
              </a:spcBef>
              <a:buSzPct val="60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4pPr>
            <a:lvl5pPr marL="2057400" indent="-228600">
              <a:spcBef>
                <a:spcPct val="20000"/>
              </a:spcBef>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9pPr>
          </a:lstStyle>
          <a:p>
            <a:pPr eaLnBrk="1" hangingPunct="1">
              <a:spcBef>
                <a:spcPct val="0"/>
              </a:spcBef>
              <a:buClrTx/>
              <a:buSzTx/>
              <a:buFontTx/>
              <a:buNone/>
            </a:pPr>
            <a:r>
              <a:rPr lang="zh-CN" altLang="en-US" b="0" dirty="0">
                <a:solidFill>
                  <a:srgbClr val="003366"/>
                </a:solidFill>
                <a:latin typeface="微软雅黑" panose="020B0503020204020204" pitchFamily="34" charset="-122"/>
                <a:ea typeface="微软雅黑" panose="020B0503020204020204" pitchFamily="34" charset="-122"/>
              </a:rPr>
              <a:t>第三节 无形资产的后续计量</a:t>
            </a:r>
          </a:p>
        </p:txBody>
      </p:sp>
    </p:spTree>
  </p:cSld>
  <p:clrMapOvr>
    <a:masterClrMapping/>
  </p:clrMapOvr>
  <p:transition spd="slow"/>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a:extLst>
              <a:ext uri="{FF2B5EF4-FFF2-40B4-BE49-F238E27FC236}">
                <a16:creationId xmlns:a16="http://schemas.microsoft.com/office/drawing/2014/main" id="{D18C4E86-B47A-4494-98EB-325563124D72}"/>
              </a:ext>
            </a:extLst>
          </p:cNvPr>
          <p:cNvSpPr txBox="1">
            <a:spLocks noChangeArrowheads="1"/>
          </p:cNvSpPr>
          <p:nvPr/>
        </p:nvSpPr>
        <p:spPr bwMode="auto">
          <a:xfrm>
            <a:off x="0" y="620713"/>
            <a:ext cx="9251950" cy="5256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a:lstStyle>
            <a:lvl1pPr>
              <a:spcBef>
                <a:spcPct val="20000"/>
              </a:spcBef>
              <a:buClr>
                <a:srgbClr val="A50021"/>
              </a:buClr>
              <a:buSzPct val="75000"/>
              <a:buFont typeface="Wingdings" panose="05000000000000000000" pitchFamily="2" charset="2"/>
              <a:buChar char="n"/>
              <a:defRPr sz="3200" b="1">
                <a:solidFill>
                  <a:srgbClr val="000000"/>
                </a:solidFill>
                <a:latin typeface="Times New Roman" panose="02020603050405020304" pitchFamily="18" charset="0"/>
                <a:ea typeface="宋体" panose="02010600030101010101" pitchFamily="2" charset="-122"/>
              </a:defRPr>
            </a:lvl1pPr>
            <a:lvl2pPr marL="1027113" indent="-455613">
              <a:spcBef>
                <a:spcPct val="20000"/>
              </a:spcBef>
              <a:buClr>
                <a:schemeClr val="accent2"/>
              </a:buClr>
              <a:buSzPct val="75000"/>
              <a:buFont typeface="Wingdings" panose="05000000000000000000" pitchFamily="2" charset="2"/>
              <a:buChar char="n"/>
              <a:defRPr sz="2800" b="1">
                <a:solidFill>
                  <a:srgbClr val="000000"/>
                </a:solidFill>
                <a:latin typeface="Times New Roman" panose="02020603050405020304" pitchFamily="18" charset="0"/>
                <a:ea typeface="宋体" panose="02010600030101010101" pitchFamily="2" charset="-122"/>
              </a:defRPr>
            </a:lvl2pPr>
            <a:lvl3pPr marL="1370013" indent="-228600">
              <a:spcBef>
                <a:spcPct val="20000"/>
              </a:spcBef>
              <a:buClr>
                <a:srgbClr val="666699"/>
              </a:buClr>
              <a:buSzPct val="70000"/>
              <a:buFont typeface="Wingdings" panose="05000000000000000000" pitchFamily="2" charset="2"/>
              <a:buChar char="n"/>
              <a:defRPr sz="2400">
                <a:solidFill>
                  <a:srgbClr val="000000"/>
                </a:solidFill>
                <a:latin typeface="Times New Roman" panose="02020603050405020304" pitchFamily="18" charset="0"/>
                <a:ea typeface="宋体" panose="02010600030101010101" pitchFamily="2" charset="-122"/>
              </a:defRPr>
            </a:lvl3pPr>
            <a:lvl4pPr marL="1712913" indent="-228600">
              <a:spcBef>
                <a:spcPct val="20000"/>
              </a:spcBef>
              <a:buSzPct val="60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4pPr>
            <a:lvl5pPr marL="2057400" indent="-228600">
              <a:spcBef>
                <a:spcPct val="20000"/>
              </a:spcBef>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9pPr>
          </a:lstStyle>
          <a:p>
            <a:pPr>
              <a:lnSpc>
                <a:spcPct val="120000"/>
              </a:lnSpc>
              <a:spcAft>
                <a:spcPts val="600"/>
              </a:spcAft>
              <a:buFont typeface="Wingdings" panose="05000000000000000000" pitchFamily="2" charset="2"/>
              <a:buNone/>
            </a:pPr>
            <a:r>
              <a:rPr lang="zh-CN" altLang="en-US" sz="2800" dirty="0">
                <a:solidFill>
                  <a:srgbClr val="003366"/>
                </a:solidFill>
                <a:latin typeface="宋体" panose="02010600030101010101" pitchFamily="2" charset="-122"/>
              </a:rPr>
              <a:t>二、使用寿命有限的无形资产</a:t>
            </a:r>
          </a:p>
          <a:p>
            <a:pPr>
              <a:lnSpc>
                <a:spcPct val="120000"/>
              </a:lnSpc>
              <a:spcAft>
                <a:spcPts val="600"/>
              </a:spcAft>
              <a:buFont typeface="Wingdings" panose="05000000000000000000" pitchFamily="2" charset="2"/>
              <a:buNone/>
            </a:pPr>
            <a:r>
              <a:rPr lang="zh-CN" altLang="en-US" sz="2800" dirty="0">
                <a:solidFill>
                  <a:srgbClr val="003366"/>
                </a:solidFill>
                <a:latin typeface="宋体" panose="02010600030101010101" pitchFamily="2" charset="-122"/>
              </a:rPr>
              <a:t>（一）无形资产摊销</a:t>
            </a:r>
          </a:p>
          <a:p>
            <a:pPr>
              <a:lnSpc>
                <a:spcPct val="150000"/>
              </a:lnSpc>
              <a:spcBef>
                <a:spcPct val="0"/>
              </a:spcBef>
              <a:buFont typeface="Times New Roman" panose="02020603050405020304" pitchFamily="18" charset="0"/>
              <a:buAutoNum type="arabicPeriod"/>
            </a:pPr>
            <a:r>
              <a:rPr lang="zh-CN" altLang="en-US" sz="2800" dirty="0">
                <a:solidFill>
                  <a:srgbClr val="003366"/>
                </a:solidFill>
                <a:latin typeface="宋体" panose="02010600030101010101" pitchFamily="2" charset="-122"/>
              </a:rPr>
              <a:t>无形资产的应摊销金额</a:t>
            </a:r>
            <a:endParaRPr lang="en-US" altLang="zh-CN" sz="2800" dirty="0">
              <a:solidFill>
                <a:srgbClr val="003366"/>
              </a:solidFill>
              <a:latin typeface="宋体" panose="02010600030101010101" pitchFamily="2" charset="-122"/>
            </a:endParaRPr>
          </a:p>
          <a:p>
            <a:pPr marL="342900" indent="-342900">
              <a:lnSpc>
                <a:spcPct val="150000"/>
              </a:lnSpc>
              <a:spcBef>
                <a:spcPct val="0"/>
              </a:spcBef>
              <a:buFont typeface="Wingdings" panose="05000000000000000000" pitchFamily="2" charset="2"/>
              <a:buChar char="Ø"/>
            </a:pPr>
            <a:r>
              <a:rPr lang="zh-CN" altLang="en-US" sz="2400" dirty="0">
                <a:solidFill>
                  <a:srgbClr val="003366"/>
                </a:solidFill>
                <a:latin typeface="宋体" panose="02010600030101010101" pitchFamily="2" charset="-122"/>
              </a:rPr>
              <a:t>无形资产的应摊销金额</a:t>
            </a:r>
            <a:r>
              <a:rPr lang="en-US" altLang="zh-CN" sz="2400" dirty="0">
                <a:solidFill>
                  <a:srgbClr val="003366"/>
                </a:solidFill>
                <a:latin typeface="宋体" panose="02010600030101010101" pitchFamily="2" charset="-122"/>
              </a:rPr>
              <a:t>=</a:t>
            </a:r>
            <a:r>
              <a:rPr lang="zh-CN" altLang="en-US" sz="2400" dirty="0">
                <a:solidFill>
                  <a:srgbClr val="003366"/>
                </a:solidFill>
                <a:latin typeface="宋体" panose="02010600030101010101" pitchFamily="2" charset="-122"/>
              </a:rPr>
              <a:t>无形资产的成本</a:t>
            </a:r>
            <a:r>
              <a:rPr lang="en-US" altLang="zh-CN" sz="2400" dirty="0">
                <a:solidFill>
                  <a:srgbClr val="003366"/>
                </a:solidFill>
                <a:latin typeface="宋体" panose="02010600030101010101" pitchFamily="2" charset="-122"/>
              </a:rPr>
              <a:t>—</a:t>
            </a:r>
            <a:r>
              <a:rPr lang="zh-CN" altLang="en-US" sz="2400" dirty="0">
                <a:solidFill>
                  <a:srgbClr val="003366"/>
                </a:solidFill>
                <a:latin typeface="宋体" panose="02010600030101010101" pitchFamily="2" charset="-122"/>
              </a:rPr>
              <a:t>预计残值</a:t>
            </a:r>
            <a:r>
              <a:rPr lang="en-US" altLang="zh-CN" sz="2400" dirty="0">
                <a:solidFill>
                  <a:srgbClr val="003366"/>
                </a:solidFill>
                <a:latin typeface="宋体" panose="02010600030101010101" pitchFamily="2" charset="-122"/>
              </a:rPr>
              <a:t>—</a:t>
            </a:r>
            <a:r>
              <a:rPr lang="zh-CN" altLang="en-US" sz="2400" dirty="0">
                <a:solidFill>
                  <a:srgbClr val="003366"/>
                </a:solidFill>
                <a:latin typeface="宋体" panose="02010600030101010101" pitchFamily="2" charset="-122"/>
              </a:rPr>
              <a:t>无形资产减值准备。 </a:t>
            </a:r>
          </a:p>
          <a:p>
            <a:pPr>
              <a:lnSpc>
                <a:spcPct val="150000"/>
              </a:lnSpc>
              <a:spcBef>
                <a:spcPct val="0"/>
              </a:spcBef>
              <a:buFont typeface="Times New Roman" panose="02020603050405020304" pitchFamily="18" charset="0"/>
              <a:buAutoNum type="arabicPeriod" startAt="2"/>
            </a:pPr>
            <a:r>
              <a:rPr lang="zh-CN" altLang="en-US" sz="2800" dirty="0">
                <a:solidFill>
                  <a:srgbClr val="003366"/>
                </a:solidFill>
                <a:latin typeface="宋体" panose="02010600030101010101" pitchFamily="2" charset="-122"/>
              </a:rPr>
              <a:t>无形资产的摊销期间和摊销方法</a:t>
            </a:r>
            <a:endParaRPr lang="en-US" altLang="zh-CN" sz="2800" dirty="0">
              <a:solidFill>
                <a:srgbClr val="003366"/>
              </a:solidFill>
              <a:latin typeface="宋体" panose="02010600030101010101" pitchFamily="2" charset="-122"/>
            </a:endParaRPr>
          </a:p>
          <a:p>
            <a:pPr marL="342900" indent="-342900">
              <a:lnSpc>
                <a:spcPct val="150000"/>
              </a:lnSpc>
              <a:spcBef>
                <a:spcPct val="0"/>
              </a:spcBef>
              <a:buFont typeface="Wingdings" panose="05000000000000000000" pitchFamily="2" charset="2"/>
              <a:buChar char="Ø"/>
            </a:pPr>
            <a:r>
              <a:rPr lang="zh-CN" altLang="en-US" sz="2400" dirty="0">
                <a:solidFill>
                  <a:srgbClr val="003366"/>
                </a:solidFill>
                <a:latin typeface="宋体" panose="02010600030101010101" pitchFamily="2" charset="-122"/>
              </a:rPr>
              <a:t>摊销期间；企业摊销无形资产，应当自无形资产可供使用时起，至不再作为无形资产确认时止。</a:t>
            </a:r>
            <a:endParaRPr lang="zh-CN" altLang="en-US" sz="2800" dirty="0">
              <a:solidFill>
                <a:srgbClr val="003366"/>
              </a:solidFill>
              <a:latin typeface="宋体" panose="02010600030101010101" pitchFamily="2" charset="-122"/>
            </a:endParaRPr>
          </a:p>
        </p:txBody>
      </p:sp>
      <p:sp>
        <p:nvSpPr>
          <p:cNvPr id="5" name="Rectangle 2">
            <a:extLst>
              <a:ext uri="{FF2B5EF4-FFF2-40B4-BE49-F238E27FC236}">
                <a16:creationId xmlns:a16="http://schemas.microsoft.com/office/drawing/2014/main" id="{896BFBEB-F19E-473D-B9DC-1018735B7E4D}"/>
              </a:ext>
            </a:extLst>
          </p:cNvPr>
          <p:cNvSpPr txBox="1">
            <a:spLocks noChangeArrowheads="1"/>
          </p:cNvSpPr>
          <p:nvPr/>
        </p:nvSpPr>
        <p:spPr bwMode="auto">
          <a:xfrm>
            <a:off x="0" y="14288"/>
            <a:ext cx="7772400" cy="606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20000"/>
              </a:spcBef>
              <a:buClr>
                <a:srgbClr val="A50021"/>
              </a:buClr>
              <a:buSzPct val="75000"/>
              <a:buFont typeface="Wingdings" panose="05000000000000000000" pitchFamily="2" charset="2"/>
              <a:buChar char="n"/>
              <a:defRPr sz="3200" b="1">
                <a:solidFill>
                  <a:srgbClr val="000000"/>
                </a:solidFill>
                <a:latin typeface="Times New Roman" panose="02020603050405020304" pitchFamily="18" charset="0"/>
                <a:ea typeface="宋体" panose="02010600030101010101" pitchFamily="2" charset="-122"/>
              </a:defRPr>
            </a:lvl1pPr>
            <a:lvl2pPr marL="742950" indent="-285750">
              <a:spcBef>
                <a:spcPct val="20000"/>
              </a:spcBef>
              <a:buClr>
                <a:schemeClr val="accent2"/>
              </a:buClr>
              <a:buSzPct val="75000"/>
              <a:buFont typeface="Wingdings" panose="05000000000000000000" pitchFamily="2" charset="2"/>
              <a:buChar char="n"/>
              <a:defRPr sz="2800" b="1">
                <a:solidFill>
                  <a:srgbClr val="000000"/>
                </a:solidFill>
                <a:latin typeface="Times New Roman" panose="02020603050405020304" pitchFamily="18" charset="0"/>
                <a:ea typeface="宋体" panose="02010600030101010101" pitchFamily="2" charset="-122"/>
              </a:defRPr>
            </a:lvl2pPr>
            <a:lvl3pPr marL="1143000" indent="-228600">
              <a:spcBef>
                <a:spcPct val="20000"/>
              </a:spcBef>
              <a:buClr>
                <a:srgbClr val="666699"/>
              </a:buClr>
              <a:buSzPct val="70000"/>
              <a:buFont typeface="Wingdings" panose="05000000000000000000" pitchFamily="2" charset="2"/>
              <a:buChar char="n"/>
              <a:defRPr sz="2400">
                <a:solidFill>
                  <a:srgbClr val="000000"/>
                </a:solidFill>
                <a:latin typeface="Times New Roman" panose="02020603050405020304" pitchFamily="18" charset="0"/>
                <a:ea typeface="宋体" panose="02010600030101010101" pitchFamily="2" charset="-122"/>
              </a:defRPr>
            </a:lvl3pPr>
            <a:lvl4pPr marL="1600200" indent="-228600">
              <a:spcBef>
                <a:spcPct val="20000"/>
              </a:spcBef>
              <a:buSzPct val="60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4pPr>
            <a:lvl5pPr marL="2057400" indent="-228600">
              <a:spcBef>
                <a:spcPct val="20000"/>
              </a:spcBef>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9pPr>
          </a:lstStyle>
          <a:p>
            <a:pPr eaLnBrk="1" hangingPunct="1">
              <a:spcBef>
                <a:spcPct val="0"/>
              </a:spcBef>
              <a:buClrTx/>
              <a:buSzTx/>
              <a:buFontTx/>
              <a:buNone/>
            </a:pPr>
            <a:r>
              <a:rPr lang="zh-CN" altLang="en-US" b="0" dirty="0">
                <a:solidFill>
                  <a:srgbClr val="003366"/>
                </a:solidFill>
                <a:latin typeface="微软雅黑" panose="020B0503020204020204" pitchFamily="34" charset="-122"/>
                <a:ea typeface="微软雅黑" panose="020B0503020204020204" pitchFamily="34" charset="-122"/>
              </a:rPr>
              <a:t>第三节 无形资产的后续计量</a:t>
            </a:r>
          </a:p>
        </p:txBody>
      </p:sp>
    </p:spTree>
  </p:cSld>
  <p:clrMapOvr>
    <a:masterClrMapping/>
  </p:clrMapOvr>
  <p:transition spd="slow"/>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2">
            <a:extLst>
              <a:ext uri="{FF2B5EF4-FFF2-40B4-BE49-F238E27FC236}">
                <a16:creationId xmlns:a16="http://schemas.microsoft.com/office/drawing/2014/main" id="{2FB1C765-46BA-403F-A020-2DF9294252DD}"/>
              </a:ext>
            </a:extLst>
          </p:cNvPr>
          <p:cNvSpPr txBox="1">
            <a:spLocks noChangeArrowheads="1"/>
          </p:cNvSpPr>
          <p:nvPr/>
        </p:nvSpPr>
        <p:spPr bwMode="auto">
          <a:xfrm>
            <a:off x="0" y="14288"/>
            <a:ext cx="7772400" cy="606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20000"/>
              </a:spcBef>
              <a:buClr>
                <a:srgbClr val="A50021"/>
              </a:buClr>
              <a:buSzPct val="75000"/>
              <a:buFont typeface="Wingdings" panose="05000000000000000000" pitchFamily="2" charset="2"/>
              <a:buChar char="n"/>
              <a:defRPr sz="3200" b="1">
                <a:solidFill>
                  <a:srgbClr val="000000"/>
                </a:solidFill>
                <a:latin typeface="Times New Roman" panose="02020603050405020304" pitchFamily="18" charset="0"/>
                <a:ea typeface="宋体" panose="02010600030101010101" pitchFamily="2" charset="-122"/>
              </a:defRPr>
            </a:lvl1pPr>
            <a:lvl2pPr marL="742950" indent="-285750">
              <a:spcBef>
                <a:spcPct val="20000"/>
              </a:spcBef>
              <a:buClr>
                <a:schemeClr val="accent2"/>
              </a:buClr>
              <a:buSzPct val="75000"/>
              <a:buFont typeface="Wingdings" panose="05000000000000000000" pitchFamily="2" charset="2"/>
              <a:buChar char="n"/>
              <a:defRPr sz="2800" b="1">
                <a:solidFill>
                  <a:srgbClr val="000000"/>
                </a:solidFill>
                <a:latin typeface="Times New Roman" panose="02020603050405020304" pitchFamily="18" charset="0"/>
                <a:ea typeface="宋体" panose="02010600030101010101" pitchFamily="2" charset="-122"/>
              </a:defRPr>
            </a:lvl2pPr>
            <a:lvl3pPr marL="1143000" indent="-228600">
              <a:spcBef>
                <a:spcPct val="20000"/>
              </a:spcBef>
              <a:buClr>
                <a:srgbClr val="666699"/>
              </a:buClr>
              <a:buSzPct val="70000"/>
              <a:buFont typeface="Wingdings" panose="05000000000000000000" pitchFamily="2" charset="2"/>
              <a:buChar char="n"/>
              <a:defRPr sz="2400">
                <a:solidFill>
                  <a:srgbClr val="000000"/>
                </a:solidFill>
                <a:latin typeface="Times New Roman" panose="02020603050405020304" pitchFamily="18" charset="0"/>
                <a:ea typeface="宋体" panose="02010600030101010101" pitchFamily="2" charset="-122"/>
              </a:defRPr>
            </a:lvl3pPr>
            <a:lvl4pPr marL="1600200" indent="-228600">
              <a:spcBef>
                <a:spcPct val="20000"/>
              </a:spcBef>
              <a:buSzPct val="60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4pPr>
            <a:lvl5pPr marL="2057400" indent="-228600">
              <a:spcBef>
                <a:spcPct val="20000"/>
              </a:spcBef>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9pPr>
          </a:lstStyle>
          <a:p>
            <a:pPr eaLnBrk="1" hangingPunct="1">
              <a:spcBef>
                <a:spcPct val="0"/>
              </a:spcBef>
              <a:buClrTx/>
              <a:buSzTx/>
              <a:buFontTx/>
              <a:buNone/>
            </a:pPr>
            <a:r>
              <a:rPr lang="zh-CN" altLang="en-US" b="0" dirty="0">
                <a:solidFill>
                  <a:srgbClr val="003366"/>
                </a:solidFill>
                <a:latin typeface="微软雅黑" panose="020B0503020204020204" pitchFamily="34" charset="-122"/>
                <a:ea typeface="微软雅黑" panose="020B0503020204020204" pitchFamily="34" charset="-122"/>
              </a:rPr>
              <a:t>第三节 无形资产的后续计量</a:t>
            </a:r>
          </a:p>
        </p:txBody>
      </p:sp>
      <p:sp>
        <p:nvSpPr>
          <p:cNvPr id="7" name="Rectangle 2">
            <a:extLst>
              <a:ext uri="{FF2B5EF4-FFF2-40B4-BE49-F238E27FC236}">
                <a16:creationId xmlns:a16="http://schemas.microsoft.com/office/drawing/2014/main" id="{08277197-2323-4AD7-B73D-1555D048AE3F}"/>
              </a:ext>
            </a:extLst>
          </p:cNvPr>
          <p:cNvSpPr txBox="1">
            <a:spLocks noChangeArrowheads="1"/>
          </p:cNvSpPr>
          <p:nvPr/>
        </p:nvSpPr>
        <p:spPr bwMode="auto">
          <a:xfrm>
            <a:off x="-26603" y="620713"/>
            <a:ext cx="9036050" cy="5256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a:lstStyle>
            <a:lvl1pPr>
              <a:spcBef>
                <a:spcPct val="20000"/>
              </a:spcBef>
              <a:buClr>
                <a:srgbClr val="A50021"/>
              </a:buClr>
              <a:buSzPct val="75000"/>
              <a:buFont typeface="Wingdings" panose="05000000000000000000" pitchFamily="2" charset="2"/>
              <a:buChar char="n"/>
              <a:defRPr sz="3200" b="1">
                <a:solidFill>
                  <a:srgbClr val="000000"/>
                </a:solidFill>
                <a:latin typeface="Times New Roman" panose="02020603050405020304" pitchFamily="18" charset="0"/>
                <a:ea typeface="宋体" panose="02010600030101010101" pitchFamily="2" charset="-122"/>
              </a:defRPr>
            </a:lvl1pPr>
            <a:lvl2pPr marL="1027113" indent="-455613">
              <a:spcBef>
                <a:spcPct val="20000"/>
              </a:spcBef>
              <a:buClr>
                <a:schemeClr val="accent2"/>
              </a:buClr>
              <a:buSzPct val="75000"/>
              <a:buFont typeface="Wingdings" panose="05000000000000000000" pitchFamily="2" charset="2"/>
              <a:buChar char="n"/>
              <a:defRPr sz="2800" b="1">
                <a:solidFill>
                  <a:srgbClr val="000000"/>
                </a:solidFill>
                <a:latin typeface="Times New Roman" panose="02020603050405020304" pitchFamily="18" charset="0"/>
                <a:ea typeface="宋体" panose="02010600030101010101" pitchFamily="2" charset="-122"/>
              </a:defRPr>
            </a:lvl2pPr>
            <a:lvl3pPr marL="1370013" indent="-228600">
              <a:spcBef>
                <a:spcPct val="20000"/>
              </a:spcBef>
              <a:buClr>
                <a:srgbClr val="666699"/>
              </a:buClr>
              <a:buSzPct val="70000"/>
              <a:buFont typeface="Wingdings" panose="05000000000000000000" pitchFamily="2" charset="2"/>
              <a:buChar char="n"/>
              <a:defRPr sz="2400">
                <a:solidFill>
                  <a:srgbClr val="000000"/>
                </a:solidFill>
                <a:latin typeface="Times New Roman" panose="02020603050405020304" pitchFamily="18" charset="0"/>
                <a:ea typeface="宋体" panose="02010600030101010101" pitchFamily="2" charset="-122"/>
              </a:defRPr>
            </a:lvl3pPr>
            <a:lvl4pPr marL="1712913" indent="-228600">
              <a:spcBef>
                <a:spcPct val="20000"/>
              </a:spcBef>
              <a:buSzPct val="60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4pPr>
            <a:lvl5pPr marL="2057400" indent="-228600">
              <a:spcBef>
                <a:spcPct val="20000"/>
              </a:spcBef>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9pPr>
          </a:lstStyle>
          <a:p>
            <a:pPr>
              <a:lnSpc>
                <a:spcPct val="120000"/>
              </a:lnSpc>
              <a:spcAft>
                <a:spcPts val="600"/>
              </a:spcAft>
              <a:buFont typeface="Wingdings" panose="05000000000000000000" pitchFamily="2" charset="2"/>
              <a:buNone/>
            </a:pPr>
            <a:r>
              <a:rPr lang="zh-CN" altLang="en-US" sz="2800" dirty="0">
                <a:solidFill>
                  <a:srgbClr val="003366"/>
                </a:solidFill>
                <a:latin typeface="宋体" panose="02010600030101010101" pitchFamily="2" charset="-122"/>
              </a:rPr>
              <a:t>二、使用寿命有限的无形资产</a:t>
            </a:r>
            <a:endParaRPr lang="en-US" altLang="zh-CN" sz="2800" dirty="0">
              <a:solidFill>
                <a:srgbClr val="003366"/>
              </a:solidFill>
              <a:latin typeface="宋体" panose="02010600030101010101" pitchFamily="2" charset="-122"/>
            </a:endParaRPr>
          </a:p>
          <a:p>
            <a:pPr>
              <a:lnSpc>
                <a:spcPct val="120000"/>
              </a:lnSpc>
              <a:spcAft>
                <a:spcPts val="600"/>
              </a:spcAft>
              <a:buFont typeface="Wingdings" panose="05000000000000000000" pitchFamily="2" charset="2"/>
              <a:buNone/>
            </a:pPr>
            <a:r>
              <a:rPr lang="zh-CN" altLang="en-US" sz="2800" dirty="0">
                <a:solidFill>
                  <a:srgbClr val="003366"/>
                </a:solidFill>
                <a:latin typeface="宋体" panose="02010600030101010101" pitchFamily="2" charset="-122"/>
              </a:rPr>
              <a:t>（一）无形资产摊销</a:t>
            </a:r>
            <a:endParaRPr lang="en-US" altLang="zh-CN" sz="2800" dirty="0">
              <a:solidFill>
                <a:srgbClr val="003366"/>
              </a:solidFill>
              <a:latin typeface="宋体" panose="02010600030101010101" pitchFamily="2" charset="-122"/>
            </a:endParaRPr>
          </a:p>
          <a:p>
            <a:pPr marL="514350" indent="-514350">
              <a:lnSpc>
                <a:spcPct val="150000"/>
              </a:lnSpc>
              <a:spcBef>
                <a:spcPct val="0"/>
              </a:spcBef>
              <a:buFont typeface="+mj-lt"/>
              <a:buAutoNum type="arabicPeriod" startAt="2"/>
            </a:pPr>
            <a:r>
              <a:rPr lang="zh-CN" altLang="en-US" sz="2800" dirty="0">
                <a:solidFill>
                  <a:srgbClr val="003366"/>
                </a:solidFill>
                <a:latin typeface="宋体" panose="02010600030101010101" pitchFamily="2" charset="-122"/>
              </a:rPr>
              <a:t>无形资产的摊销期间和摊销方法</a:t>
            </a:r>
          </a:p>
          <a:p>
            <a:pPr marL="514350" indent="-514350">
              <a:lnSpc>
                <a:spcPct val="150000"/>
              </a:lnSpc>
              <a:spcBef>
                <a:spcPct val="0"/>
              </a:spcBef>
              <a:buFont typeface="Wingdings" panose="05000000000000000000" pitchFamily="2" charset="2"/>
              <a:buChar char="Ø"/>
            </a:pPr>
            <a:r>
              <a:rPr lang="zh-CN" altLang="en-US" sz="2400" dirty="0">
                <a:solidFill>
                  <a:srgbClr val="003366"/>
                </a:solidFill>
                <a:latin typeface="宋体" panose="02010600030101010101" pitchFamily="2" charset="-122"/>
              </a:rPr>
              <a:t>摊销方法；企业选择的无形资产摊销方法，应当反映与该项无形资产有关的经济利益的预期消耗方式。企业选择的无形资产摊销方法，包括</a:t>
            </a:r>
            <a:r>
              <a:rPr lang="zh-CN" altLang="en-US" sz="2400" dirty="0">
                <a:solidFill>
                  <a:srgbClr val="C00000"/>
                </a:solidFill>
                <a:latin typeface="宋体" panose="02010600030101010101" pitchFamily="2" charset="-122"/>
              </a:rPr>
              <a:t>直线法</a:t>
            </a:r>
            <a:r>
              <a:rPr lang="zh-CN" altLang="en-US" sz="2400" dirty="0">
                <a:solidFill>
                  <a:srgbClr val="003366"/>
                </a:solidFill>
                <a:latin typeface="宋体" panose="02010600030101010101" pitchFamily="2" charset="-122"/>
              </a:rPr>
              <a:t>、</a:t>
            </a:r>
            <a:r>
              <a:rPr lang="zh-CN" altLang="en-US" sz="2400" dirty="0">
                <a:solidFill>
                  <a:srgbClr val="C00000"/>
                </a:solidFill>
                <a:latin typeface="宋体" panose="02010600030101010101" pitchFamily="2" charset="-122"/>
              </a:rPr>
              <a:t>产量法</a:t>
            </a:r>
            <a:r>
              <a:rPr lang="zh-CN" altLang="en-US" sz="2400" dirty="0">
                <a:solidFill>
                  <a:srgbClr val="003366"/>
                </a:solidFill>
                <a:latin typeface="宋体" panose="02010600030101010101" pitchFamily="2" charset="-122"/>
              </a:rPr>
              <a:t>等；</a:t>
            </a:r>
            <a:r>
              <a:rPr lang="zh-CN" altLang="en-US" sz="2400" dirty="0">
                <a:solidFill>
                  <a:srgbClr val="C00000"/>
                </a:solidFill>
                <a:latin typeface="宋体" panose="02010600030101010101" pitchFamily="2" charset="-122"/>
              </a:rPr>
              <a:t>无法可靠确定其消耗方式的</a:t>
            </a:r>
            <a:r>
              <a:rPr lang="zh-CN" altLang="en-US" sz="2400" dirty="0">
                <a:solidFill>
                  <a:srgbClr val="003366"/>
                </a:solidFill>
                <a:latin typeface="宋体" panose="02010600030101010101" pitchFamily="2" charset="-122"/>
              </a:rPr>
              <a:t>，应当采用</a:t>
            </a:r>
            <a:r>
              <a:rPr lang="zh-CN" altLang="en-US" sz="2400" dirty="0">
                <a:solidFill>
                  <a:srgbClr val="C00000"/>
                </a:solidFill>
                <a:latin typeface="宋体" panose="02010600030101010101" pitchFamily="2" charset="-122"/>
              </a:rPr>
              <a:t>直线法</a:t>
            </a:r>
            <a:r>
              <a:rPr lang="zh-CN" altLang="en-US" sz="2400" dirty="0">
                <a:solidFill>
                  <a:srgbClr val="003366"/>
                </a:solidFill>
                <a:latin typeface="宋体" panose="02010600030101010101" pitchFamily="2" charset="-122"/>
              </a:rPr>
              <a:t>进行摊销。</a:t>
            </a:r>
          </a:p>
        </p:txBody>
      </p:sp>
    </p:spTree>
  </p:cSld>
  <p:clrMapOvr>
    <a:masterClrMapping/>
  </p:clrMapOvr>
  <p:transition spd="slow"/>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a:extLst>
              <a:ext uri="{FF2B5EF4-FFF2-40B4-BE49-F238E27FC236}">
                <a16:creationId xmlns:a16="http://schemas.microsoft.com/office/drawing/2014/main" id="{155C5645-D1FE-491D-8329-F4875A7D9172}"/>
              </a:ext>
            </a:extLst>
          </p:cNvPr>
          <p:cNvSpPr txBox="1">
            <a:spLocks noChangeArrowheads="1"/>
          </p:cNvSpPr>
          <p:nvPr/>
        </p:nvSpPr>
        <p:spPr bwMode="auto">
          <a:xfrm>
            <a:off x="-26603" y="620713"/>
            <a:ext cx="9036050" cy="5256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a:lstStyle>
            <a:lvl1pPr>
              <a:spcBef>
                <a:spcPct val="20000"/>
              </a:spcBef>
              <a:buClr>
                <a:srgbClr val="A50021"/>
              </a:buClr>
              <a:buSzPct val="75000"/>
              <a:buFont typeface="Wingdings" panose="05000000000000000000" pitchFamily="2" charset="2"/>
              <a:buChar char="n"/>
              <a:defRPr sz="3200" b="1">
                <a:solidFill>
                  <a:srgbClr val="000000"/>
                </a:solidFill>
                <a:latin typeface="Times New Roman" panose="02020603050405020304" pitchFamily="18" charset="0"/>
                <a:ea typeface="宋体" panose="02010600030101010101" pitchFamily="2" charset="-122"/>
              </a:defRPr>
            </a:lvl1pPr>
            <a:lvl2pPr marL="1027113" indent="-455613">
              <a:spcBef>
                <a:spcPct val="20000"/>
              </a:spcBef>
              <a:buClr>
                <a:schemeClr val="accent2"/>
              </a:buClr>
              <a:buSzPct val="75000"/>
              <a:buFont typeface="Wingdings" panose="05000000000000000000" pitchFamily="2" charset="2"/>
              <a:buChar char="n"/>
              <a:defRPr sz="2800" b="1">
                <a:solidFill>
                  <a:srgbClr val="000000"/>
                </a:solidFill>
                <a:latin typeface="Times New Roman" panose="02020603050405020304" pitchFamily="18" charset="0"/>
                <a:ea typeface="宋体" panose="02010600030101010101" pitchFamily="2" charset="-122"/>
              </a:defRPr>
            </a:lvl2pPr>
            <a:lvl3pPr marL="1370013" indent="-228600">
              <a:spcBef>
                <a:spcPct val="20000"/>
              </a:spcBef>
              <a:buClr>
                <a:srgbClr val="666699"/>
              </a:buClr>
              <a:buSzPct val="70000"/>
              <a:buFont typeface="Wingdings" panose="05000000000000000000" pitchFamily="2" charset="2"/>
              <a:buChar char="n"/>
              <a:defRPr sz="2400">
                <a:solidFill>
                  <a:srgbClr val="000000"/>
                </a:solidFill>
                <a:latin typeface="Times New Roman" panose="02020603050405020304" pitchFamily="18" charset="0"/>
                <a:ea typeface="宋体" panose="02010600030101010101" pitchFamily="2" charset="-122"/>
              </a:defRPr>
            </a:lvl3pPr>
            <a:lvl4pPr marL="1712913" indent="-228600">
              <a:spcBef>
                <a:spcPct val="20000"/>
              </a:spcBef>
              <a:buSzPct val="60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4pPr>
            <a:lvl5pPr marL="2057400" indent="-228600">
              <a:spcBef>
                <a:spcPct val="20000"/>
              </a:spcBef>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9pPr>
          </a:lstStyle>
          <a:p>
            <a:pPr>
              <a:lnSpc>
                <a:spcPct val="120000"/>
              </a:lnSpc>
              <a:spcAft>
                <a:spcPts val="600"/>
              </a:spcAft>
              <a:buFont typeface="Wingdings" panose="05000000000000000000" pitchFamily="2" charset="2"/>
              <a:buNone/>
            </a:pPr>
            <a:r>
              <a:rPr lang="zh-CN" altLang="en-US" sz="2800" dirty="0">
                <a:solidFill>
                  <a:srgbClr val="003366"/>
                </a:solidFill>
                <a:latin typeface="宋体" panose="02010600030101010101" pitchFamily="2" charset="-122"/>
              </a:rPr>
              <a:t>二、使用寿命有限的无形资产</a:t>
            </a:r>
            <a:endParaRPr lang="en-US" altLang="zh-CN" sz="2800" dirty="0">
              <a:solidFill>
                <a:srgbClr val="003366"/>
              </a:solidFill>
              <a:latin typeface="宋体" panose="02010600030101010101" pitchFamily="2" charset="-122"/>
            </a:endParaRPr>
          </a:p>
          <a:p>
            <a:pPr>
              <a:lnSpc>
                <a:spcPct val="120000"/>
              </a:lnSpc>
              <a:spcAft>
                <a:spcPts val="600"/>
              </a:spcAft>
              <a:buFont typeface="Wingdings" panose="05000000000000000000" pitchFamily="2" charset="2"/>
              <a:buNone/>
            </a:pPr>
            <a:r>
              <a:rPr lang="zh-CN" altLang="en-US" sz="2800" dirty="0">
                <a:solidFill>
                  <a:srgbClr val="003366"/>
                </a:solidFill>
                <a:latin typeface="宋体" panose="02010600030101010101" pitchFamily="2" charset="-122"/>
              </a:rPr>
              <a:t>（一）无形资产摊销</a:t>
            </a:r>
            <a:endParaRPr lang="en-US" altLang="zh-CN" sz="2800" dirty="0">
              <a:solidFill>
                <a:srgbClr val="003366"/>
              </a:solidFill>
              <a:latin typeface="宋体" panose="02010600030101010101" pitchFamily="2" charset="-122"/>
            </a:endParaRPr>
          </a:p>
          <a:p>
            <a:pPr>
              <a:lnSpc>
                <a:spcPct val="150000"/>
              </a:lnSpc>
              <a:spcBef>
                <a:spcPct val="0"/>
              </a:spcBef>
              <a:buFont typeface="Times New Roman" panose="02020603050405020304" pitchFamily="18" charset="0"/>
              <a:buAutoNum type="arabicPeriod" startAt="2"/>
            </a:pPr>
            <a:r>
              <a:rPr lang="zh-CN" altLang="en-US" sz="2800" dirty="0">
                <a:solidFill>
                  <a:srgbClr val="003366"/>
                </a:solidFill>
                <a:latin typeface="宋体" panose="02010600030101010101" pitchFamily="2" charset="-122"/>
              </a:rPr>
              <a:t>无形资产的摊销期间和摊销方法</a:t>
            </a:r>
            <a:endParaRPr lang="en-US" altLang="zh-CN" sz="2800" dirty="0">
              <a:solidFill>
                <a:srgbClr val="003366"/>
              </a:solidFill>
              <a:latin typeface="宋体" panose="02010600030101010101" pitchFamily="2" charset="-122"/>
            </a:endParaRPr>
          </a:p>
          <a:p>
            <a:pPr marL="342900" indent="-342900">
              <a:lnSpc>
                <a:spcPct val="150000"/>
              </a:lnSpc>
              <a:spcBef>
                <a:spcPct val="0"/>
              </a:spcBef>
              <a:buFont typeface="Wingdings" panose="05000000000000000000" pitchFamily="2" charset="2"/>
              <a:buChar char="Ø"/>
            </a:pPr>
            <a:r>
              <a:rPr lang="zh-CN" altLang="en-US" sz="2400" dirty="0">
                <a:solidFill>
                  <a:srgbClr val="003366"/>
                </a:solidFill>
                <a:latin typeface="宋体" panose="02010600030101010101" pitchFamily="2" charset="-122"/>
              </a:rPr>
              <a:t>使用寿命及摊销方法的复核；企业至少应当于</a:t>
            </a:r>
            <a:r>
              <a:rPr lang="zh-CN" altLang="en-US" sz="2400" dirty="0">
                <a:solidFill>
                  <a:srgbClr val="C00000"/>
                </a:solidFill>
                <a:latin typeface="宋体" panose="02010600030101010101" pitchFamily="2" charset="-122"/>
              </a:rPr>
              <a:t>每年年度终了</a:t>
            </a:r>
            <a:r>
              <a:rPr lang="zh-CN" altLang="en-US" sz="2400" dirty="0">
                <a:solidFill>
                  <a:srgbClr val="003366"/>
                </a:solidFill>
                <a:latin typeface="宋体" panose="02010600030101010101" pitchFamily="2" charset="-122"/>
              </a:rPr>
              <a:t>，对</a:t>
            </a:r>
            <a:r>
              <a:rPr lang="zh-CN" altLang="en-US" sz="2400" dirty="0">
                <a:solidFill>
                  <a:srgbClr val="C00000"/>
                </a:solidFill>
                <a:latin typeface="宋体" panose="02010600030101010101" pitchFamily="2" charset="-122"/>
              </a:rPr>
              <a:t>使用寿命有限</a:t>
            </a:r>
            <a:r>
              <a:rPr lang="zh-CN" altLang="en-US" sz="2400" dirty="0">
                <a:solidFill>
                  <a:srgbClr val="003366"/>
                </a:solidFill>
                <a:latin typeface="宋体" panose="02010600030101010101" pitchFamily="2" charset="-122"/>
              </a:rPr>
              <a:t>的无形资产的</a:t>
            </a:r>
            <a:r>
              <a:rPr lang="zh-CN" altLang="en-US" sz="2400" dirty="0">
                <a:solidFill>
                  <a:srgbClr val="C00000"/>
                </a:solidFill>
                <a:latin typeface="宋体" panose="02010600030101010101" pitchFamily="2" charset="-122"/>
              </a:rPr>
              <a:t>使用寿命及摊销方法</a:t>
            </a:r>
            <a:r>
              <a:rPr lang="zh-CN" altLang="en-US" sz="2400" dirty="0">
                <a:solidFill>
                  <a:srgbClr val="003366"/>
                </a:solidFill>
                <a:latin typeface="宋体" panose="02010600030101010101" pitchFamily="2" charset="-122"/>
              </a:rPr>
              <a:t>进行</a:t>
            </a:r>
            <a:r>
              <a:rPr lang="zh-CN" altLang="en-US" sz="2400" dirty="0">
                <a:solidFill>
                  <a:srgbClr val="C00000"/>
                </a:solidFill>
                <a:latin typeface="宋体" panose="02010600030101010101" pitchFamily="2" charset="-122"/>
              </a:rPr>
              <a:t>复核</a:t>
            </a:r>
            <a:r>
              <a:rPr lang="zh-CN" altLang="en-US" sz="2400" dirty="0">
                <a:solidFill>
                  <a:srgbClr val="003366"/>
                </a:solidFill>
                <a:latin typeface="宋体" panose="02010600030101010101" pitchFamily="2" charset="-122"/>
              </a:rPr>
              <a:t>，如果有证据表明无形资产的使用寿命及摊销方法</a:t>
            </a:r>
            <a:r>
              <a:rPr lang="zh-CN" altLang="en-US" sz="2400" dirty="0">
                <a:solidFill>
                  <a:srgbClr val="C00000"/>
                </a:solidFill>
                <a:latin typeface="宋体" panose="02010600030101010101" pitchFamily="2" charset="-122"/>
              </a:rPr>
              <a:t>不同于以前的估计</a:t>
            </a:r>
            <a:r>
              <a:rPr lang="zh-CN" altLang="en-US" sz="2400" dirty="0">
                <a:solidFill>
                  <a:srgbClr val="003366"/>
                </a:solidFill>
                <a:latin typeface="宋体" panose="02010600030101010101" pitchFamily="2" charset="-122"/>
              </a:rPr>
              <a:t>，则</a:t>
            </a:r>
            <a:r>
              <a:rPr lang="zh-CN" altLang="en-US" sz="2400" dirty="0">
                <a:solidFill>
                  <a:srgbClr val="C00000"/>
                </a:solidFill>
                <a:latin typeface="宋体" panose="02010600030101010101" pitchFamily="2" charset="-122"/>
              </a:rPr>
              <a:t>应改变其摊销期限和摊销方法</a:t>
            </a:r>
            <a:r>
              <a:rPr lang="zh-CN" altLang="en-US" sz="2400" dirty="0">
                <a:solidFill>
                  <a:srgbClr val="003366"/>
                </a:solidFill>
                <a:latin typeface="宋体" panose="02010600030101010101" pitchFamily="2" charset="-122"/>
              </a:rPr>
              <a:t>，并按照会计估计变更进行处理。</a:t>
            </a:r>
          </a:p>
        </p:txBody>
      </p:sp>
      <p:sp>
        <p:nvSpPr>
          <p:cNvPr id="6" name="Rectangle 2">
            <a:extLst>
              <a:ext uri="{FF2B5EF4-FFF2-40B4-BE49-F238E27FC236}">
                <a16:creationId xmlns:a16="http://schemas.microsoft.com/office/drawing/2014/main" id="{CCE3BA03-9E0A-42C5-8DB9-B73B0AFEAB1E}"/>
              </a:ext>
            </a:extLst>
          </p:cNvPr>
          <p:cNvSpPr txBox="1">
            <a:spLocks noChangeArrowheads="1"/>
          </p:cNvSpPr>
          <p:nvPr/>
        </p:nvSpPr>
        <p:spPr bwMode="auto">
          <a:xfrm>
            <a:off x="0" y="14288"/>
            <a:ext cx="7772400" cy="606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20000"/>
              </a:spcBef>
              <a:buClr>
                <a:srgbClr val="A50021"/>
              </a:buClr>
              <a:buSzPct val="75000"/>
              <a:buFont typeface="Wingdings" panose="05000000000000000000" pitchFamily="2" charset="2"/>
              <a:buChar char="n"/>
              <a:defRPr sz="3200" b="1">
                <a:solidFill>
                  <a:srgbClr val="000000"/>
                </a:solidFill>
                <a:latin typeface="Times New Roman" panose="02020603050405020304" pitchFamily="18" charset="0"/>
                <a:ea typeface="宋体" panose="02010600030101010101" pitchFamily="2" charset="-122"/>
              </a:defRPr>
            </a:lvl1pPr>
            <a:lvl2pPr marL="742950" indent="-285750">
              <a:spcBef>
                <a:spcPct val="20000"/>
              </a:spcBef>
              <a:buClr>
                <a:schemeClr val="accent2"/>
              </a:buClr>
              <a:buSzPct val="75000"/>
              <a:buFont typeface="Wingdings" panose="05000000000000000000" pitchFamily="2" charset="2"/>
              <a:buChar char="n"/>
              <a:defRPr sz="2800" b="1">
                <a:solidFill>
                  <a:srgbClr val="000000"/>
                </a:solidFill>
                <a:latin typeface="Times New Roman" panose="02020603050405020304" pitchFamily="18" charset="0"/>
                <a:ea typeface="宋体" panose="02010600030101010101" pitchFamily="2" charset="-122"/>
              </a:defRPr>
            </a:lvl2pPr>
            <a:lvl3pPr marL="1143000" indent="-228600">
              <a:spcBef>
                <a:spcPct val="20000"/>
              </a:spcBef>
              <a:buClr>
                <a:srgbClr val="666699"/>
              </a:buClr>
              <a:buSzPct val="70000"/>
              <a:buFont typeface="Wingdings" panose="05000000000000000000" pitchFamily="2" charset="2"/>
              <a:buChar char="n"/>
              <a:defRPr sz="2400">
                <a:solidFill>
                  <a:srgbClr val="000000"/>
                </a:solidFill>
                <a:latin typeface="Times New Roman" panose="02020603050405020304" pitchFamily="18" charset="0"/>
                <a:ea typeface="宋体" panose="02010600030101010101" pitchFamily="2" charset="-122"/>
              </a:defRPr>
            </a:lvl3pPr>
            <a:lvl4pPr marL="1600200" indent="-228600">
              <a:spcBef>
                <a:spcPct val="20000"/>
              </a:spcBef>
              <a:buSzPct val="60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4pPr>
            <a:lvl5pPr marL="2057400" indent="-228600">
              <a:spcBef>
                <a:spcPct val="20000"/>
              </a:spcBef>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9pPr>
          </a:lstStyle>
          <a:p>
            <a:pPr eaLnBrk="1" hangingPunct="1">
              <a:spcBef>
                <a:spcPct val="0"/>
              </a:spcBef>
              <a:buClrTx/>
              <a:buSzTx/>
              <a:buFontTx/>
              <a:buNone/>
            </a:pPr>
            <a:r>
              <a:rPr lang="zh-CN" altLang="en-US" b="0" dirty="0">
                <a:solidFill>
                  <a:srgbClr val="003366"/>
                </a:solidFill>
                <a:latin typeface="微软雅黑" panose="020B0503020204020204" pitchFamily="34" charset="-122"/>
                <a:ea typeface="微软雅黑" panose="020B0503020204020204" pitchFamily="34" charset="-122"/>
              </a:rPr>
              <a:t>第三节 无形资产的后续计量</a:t>
            </a:r>
          </a:p>
        </p:txBody>
      </p:sp>
    </p:spTree>
    <p:extLst>
      <p:ext uri="{BB962C8B-B14F-4D97-AF65-F5344CB8AC3E}">
        <p14:creationId xmlns:p14="http://schemas.microsoft.com/office/powerpoint/2010/main" val="2581829050"/>
      </p:ext>
    </p:extLst>
  </p:cSld>
  <p:clrMapOvr>
    <a:masterClrMapping/>
  </p:clrMapOvr>
  <p:transition spd="slow"/>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a:extLst>
              <a:ext uri="{FF2B5EF4-FFF2-40B4-BE49-F238E27FC236}">
                <a16:creationId xmlns:a16="http://schemas.microsoft.com/office/drawing/2014/main" id="{155C5645-D1FE-491D-8329-F4875A7D9172}"/>
              </a:ext>
            </a:extLst>
          </p:cNvPr>
          <p:cNvSpPr txBox="1">
            <a:spLocks noChangeArrowheads="1"/>
          </p:cNvSpPr>
          <p:nvPr/>
        </p:nvSpPr>
        <p:spPr bwMode="auto">
          <a:xfrm>
            <a:off x="87030" y="692696"/>
            <a:ext cx="9036050" cy="5256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a:lstStyle>
            <a:lvl1pPr>
              <a:spcBef>
                <a:spcPct val="20000"/>
              </a:spcBef>
              <a:buClr>
                <a:srgbClr val="A50021"/>
              </a:buClr>
              <a:buSzPct val="75000"/>
              <a:buFont typeface="Wingdings" panose="05000000000000000000" pitchFamily="2" charset="2"/>
              <a:buChar char="n"/>
              <a:defRPr sz="3200" b="1">
                <a:solidFill>
                  <a:srgbClr val="000000"/>
                </a:solidFill>
                <a:latin typeface="Times New Roman" panose="02020603050405020304" pitchFamily="18" charset="0"/>
                <a:ea typeface="宋体" panose="02010600030101010101" pitchFamily="2" charset="-122"/>
              </a:defRPr>
            </a:lvl1pPr>
            <a:lvl2pPr marL="1027113" indent="-455613">
              <a:spcBef>
                <a:spcPct val="20000"/>
              </a:spcBef>
              <a:buClr>
                <a:schemeClr val="accent2"/>
              </a:buClr>
              <a:buSzPct val="75000"/>
              <a:buFont typeface="Wingdings" panose="05000000000000000000" pitchFamily="2" charset="2"/>
              <a:buChar char="n"/>
              <a:defRPr sz="2800" b="1">
                <a:solidFill>
                  <a:srgbClr val="000000"/>
                </a:solidFill>
                <a:latin typeface="Times New Roman" panose="02020603050405020304" pitchFamily="18" charset="0"/>
                <a:ea typeface="宋体" panose="02010600030101010101" pitchFamily="2" charset="-122"/>
              </a:defRPr>
            </a:lvl2pPr>
            <a:lvl3pPr marL="1370013" indent="-228600">
              <a:spcBef>
                <a:spcPct val="20000"/>
              </a:spcBef>
              <a:buClr>
                <a:srgbClr val="666699"/>
              </a:buClr>
              <a:buSzPct val="70000"/>
              <a:buFont typeface="Wingdings" panose="05000000000000000000" pitchFamily="2" charset="2"/>
              <a:buChar char="n"/>
              <a:defRPr sz="2400">
                <a:solidFill>
                  <a:srgbClr val="000000"/>
                </a:solidFill>
                <a:latin typeface="Times New Roman" panose="02020603050405020304" pitchFamily="18" charset="0"/>
                <a:ea typeface="宋体" panose="02010600030101010101" pitchFamily="2" charset="-122"/>
              </a:defRPr>
            </a:lvl3pPr>
            <a:lvl4pPr marL="1712913" indent="-228600">
              <a:spcBef>
                <a:spcPct val="20000"/>
              </a:spcBef>
              <a:buSzPct val="60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4pPr>
            <a:lvl5pPr marL="2057400" indent="-228600">
              <a:spcBef>
                <a:spcPct val="20000"/>
              </a:spcBef>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9pPr>
          </a:lstStyle>
          <a:p>
            <a:pPr>
              <a:lnSpc>
                <a:spcPct val="120000"/>
              </a:lnSpc>
              <a:spcAft>
                <a:spcPts val="600"/>
              </a:spcAft>
              <a:buFont typeface="Wingdings" panose="05000000000000000000" pitchFamily="2" charset="2"/>
              <a:buNone/>
            </a:pPr>
            <a:r>
              <a:rPr lang="zh-CN" altLang="en-US" sz="2800" dirty="0">
                <a:solidFill>
                  <a:srgbClr val="003366"/>
                </a:solidFill>
                <a:latin typeface="宋体" panose="02010600030101010101" pitchFamily="2" charset="-122"/>
              </a:rPr>
              <a:t>二、使用寿命有限的无形资产</a:t>
            </a:r>
            <a:endParaRPr lang="en-US" altLang="zh-CN" sz="2800" dirty="0">
              <a:solidFill>
                <a:srgbClr val="003366"/>
              </a:solidFill>
              <a:latin typeface="宋体" panose="02010600030101010101" pitchFamily="2" charset="-122"/>
            </a:endParaRPr>
          </a:p>
          <a:p>
            <a:pPr>
              <a:lnSpc>
                <a:spcPct val="120000"/>
              </a:lnSpc>
              <a:spcAft>
                <a:spcPts val="600"/>
              </a:spcAft>
              <a:buFont typeface="Wingdings" panose="05000000000000000000" pitchFamily="2" charset="2"/>
              <a:buNone/>
            </a:pPr>
            <a:r>
              <a:rPr lang="zh-CN" altLang="en-US" sz="2800" dirty="0">
                <a:solidFill>
                  <a:srgbClr val="003366"/>
                </a:solidFill>
                <a:latin typeface="宋体" panose="02010600030101010101" pitchFamily="2" charset="-122"/>
              </a:rPr>
              <a:t>（一）无形资产摊销</a:t>
            </a:r>
            <a:endParaRPr lang="en-US" altLang="zh-CN" sz="2800" dirty="0">
              <a:solidFill>
                <a:srgbClr val="003366"/>
              </a:solidFill>
              <a:latin typeface="宋体" panose="02010600030101010101" pitchFamily="2" charset="-122"/>
            </a:endParaRPr>
          </a:p>
          <a:p>
            <a:pPr marL="514350" indent="-514350">
              <a:lnSpc>
                <a:spcPct val="150000"/>
              </a:lnSpc>
              <a:spcBef>
                <a:spcPct val="0"/>
              </a:spcBef>
              <a:buFont typeface="+mj-lt"/>
              <a:buAutoNum type="arabicPeriod" startAt="3"/>
            </a:pPr>
            <a:r>
              <a:rPr lang="zh-CN" altLang="en-US" sz="2800" dirty="0">
                <a:solidFill>
                  <a:srgbClr val="003366"/>
                </a:solidFill>
                <a:latin typeface="宋体" panose="02010600030101010101" pitchFamily="2" charset="-122"/>
              </a:rPr>
              <a:t>无形资产的残值</a:t>
            </a:r>
            <a:endParaRPr lang="en-US" altLang="zh-CN" sz="2800" dirty="0">
              <a:solidFill>
                <a:srgbClr val="003366"/>
              </a:solidFill>
              <a:latin typeface="宋体" panose="02010600030101010101" pitchFamily="2" charset="-122"/>
            </a:endParaRPr>
          </a:p>
          <a:p>
            <a:pPr>
              <a:lnSpc>
                <a:spcPct val="150000"/>
              </a:lnSpc>
              <a:spcBef>
                <a:spcPct val="0"/>
              </a:spcBef>
              <a:buNone/>
            </a:pPr>
            <a:r>
              <a:rPr lang="zh-CN" altLang="en-US" sz="2800" dirty="0">
                <a:solidFill>
                  <a:srgbClr val="003366"/>
                </a:solidFill>
                <a:latin typeface="宋体" panose="02010600030101010101" pitchFamily="2" charset="-122"/>
              </a:rPr>
              <a:t>使用寿命有限的无形资产，其残值应当视为零，但下列情况除外：</a:t>
            </a:r>
            <a:endParaRPr lang="en-US" altLang="zh-CN" sz="2800" dirty="0">
              <a:solidFill>
                <a:srgbClr val="003366"/>
              </a:solidFill>
              <a:latin typeface="宋体" panose="02010600030101010101" pitchFamily="2" charset="-122"/>
            </a:endParaRPr>
          </a:p>
          <a:p>
            <a:pPr>
              <a:lnSpc>
                <a:spcPct val="150000"/>
              </a:lnSpc>
              <a:spcBef>
                <a:spcPct val="0"/>
              </a:spcBef>
              <a:buNone/>
            </a:pPr>
            <a:r>
              <a:rPr lang="zh-CN" altLang="en-US" sz="2400" dirty="0">
                <a:solidFill>
                  <a:srgbClr val="003366"/>
                </a:solidFill>
                <a:latin typeface="宋体" panose="02010600030101010101" pitchFamily="2" charset="-122"/>
              </a:rPr>
              <a:t>（</a:t>
            </a:r>
            <a:r>
              <a:rPr lang="en-US" altLang="zh-CN" sz="2400" dirty="0">
                <a:solidFill>
                  <a:srgbClr val="003366"/>
                </a:solidFill>
                <a:latin typeface="宋体" panose="02010600030101010101" pitchFamily="2" charset="-122"/>
              </a:rPr>
              <a:t>1</a:t>
            </a:r>
            <a:r>
              <a:rPr lang="zh-CN" altLang="en-US" sz="2400" dirty="0">
                <a:solidFill>
                  <a:srgbClr val="003366"/>
                </a:solidFill>
                <a:latin typeface="宋体" panose="02010600030101010101" pitchFamily="2" charset="-122"/>
              </a:rPr>
              <a:t>）有第三方承诺在无形资产使用寿命结束时购买该无形资产；</a:t>
            </a:r>
          </a:p>
          <a:p>
            <a:pPr>
              <a:lnSpc>
                <a:spcPct val="150000"/>
              </a:lnSpc>
              <a:spcBef>
                <a:spcPct val="0"/>
              </a:spcBef>
              <a:buNone/>
            </a:pPr>
            <a:r>
              <a:rPr lang="zh-CN" altLang="en-US" sz="2400" dirty="0">
                <a:solidFill>
                  <a:srgbClr val="003366"/>
                </a:solidFill>
                <a:latin typeface="宋体" panose="02010600030101010101" pitchFamily="2" charset="-122"/>
              </a:rPr>
              <a:t>（</a:t>
            </a:r>
            <a:r>
              <a:rPr lang="en-US" altLang="zh-CN" sz="2400" dirty="0">
                <a:solidFill>
                  <a:srgbClr val="003366"/>
                </a:solidFill>
                <a:latin typeface="宋体" panose="02010600030101010101" pitchFamily="2" charset="-122"/>
              </a:rPr>
              <a:t>2</a:t>
            </a:r>
            <a:r>
              <a:rPr lang="zh-CN" altLang="en-US" sz="2400" dirty="0">
                <a:solidFill>
                  <a:srgbClr val="003366"/>
                </a:solidFill>
                <a:latin typeface="宋体" panose="02010600030101010101" pitchFamily="2" charset="-122"/>
              </a:rPr>
              <a:t>）可以根据活跃市场得到预计残值信息，并且该市场在无形资产使用寿命结束时可能存在。</a:t>
            </a:r>
          </a:p>
          <a:p>
            <a:pPr>
              <a:lnSpc>
                <a:spcPct val="150000"/>
              </a:lnSpc>
              <a:spcBef>
                <a:spcPct val="0"/>
              </a:spcBef>
              <a:buNone/>
            </a:pPr>
            <a:endParaRPr lang="en-US" altLang="zh-CN" sz="2800" dirty="0">
              <a:solidFill>
                <a:srgbClr val="003366"/>
              </a:solidFill>
              <a:latin typeface="宋体" panose="02010600030101010101" pitchFamily="2" charset="-122"/>
            </a:endParaRPr>
          </a:p>
        </p:txBody>
      </p:sp>
      <p:sp>
        <p:nvSpPr>
          <p:cNvPr id="6" name="Rectangle 2">
            <a:extLst>
              <a:ext uri="{FF2B5EF4-FFF2-40B4-BE49-F238E27FC236}">
                <a16:creationId xmlns:a16="http://schemas.microsoft.com/office/drawing/2014/main" id="{CCE3BA03-9E0A-42C5-8DB9-B73B0AFEAB1E}"/>
              </a:ext>
            </a:extLst>
          </p:cNvPr>
          <p:cNvSpPr txBox="1">
            <a:spLocks noChangeArrowheads="1"/>
          </p:cNvSpPr>
          <p:nvPr/>
        </p:nvSpPr>
        <p:spPr bwMode="auto">
          <a:xfrm>
            <a:off x="0" y="14288"/>
            <a:ext cx="7772400" cy="606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20000"/>
              </a:spcBef>
              <a:buClr>
                <a:srgbClr val="A50021"/>
              </a:buClr>
              <a:buSzPct val="75000"/>
              <a:buFont typeface="Wingdings" panose="05000000000000000000" pitchFamily="2" charset="2"/>
              <a:buChar char="n"/>
              <a:defRPr sz="3200" b="1">
                <a:solidFill>
                  <a:srgbClr val="000000"/>
                </a:solidFill>
                <a:latin typeface="Times New Roman" panose="02020603050405020304" pitchFamily="18" charset="0"/>
                <a:ea typeface="宋体" panose="02010600030101010101" pitchFamily="2" charset="-122"/>
              </a:defRPr>
            </a:lvl1pPr>
            <a:lvl2pPr marL="742950" indent="-285750">
              <a:spcBef>
                <a:spcPct val="20000"/>
              </a:spcBef>
              <a:buClr>
                <a:schemeClr val="accent2"/>
              </a:buClr>
              <a:buSzPct val="75000"/>
              <a:buFont typeface="Wingdings" panose="05000000000000000000" pitchFamily="2" charset="2"/>
              <a:buChar char="n"/>
              <a:defRPr sz="2800" b="1">
                <a:solidFill>
                  <a:srgbClr val="000000"/>
                </a:solidFill>
                <a:latin typeface="Times New Roman" panose="02020603050405020304" pitchFamily="18" charset="0"/>
                <a:ea typeface="宋体" panose="02010600030101010101" pitchFamily="2" charset="-122"/>
              </a:defRPr>
            </a:lvl2pPr>
            <a:lvl3pPr marL="1143000" indent="-228600">
              <a:spcBef>
                <a:spcPct val="20000"/>
              </a:spcBef>
              <a:buClr>
                <a:srgbClr val="666699"/>
              </a:buClr>
              <a:buSzPct val="70000"/>
              <a:buFont typeface="Wingdings" panose="05000000000000000000" pitchFamily="2" charset="2"/>
              <a:buChar char="n"/>
              <a:defRPr sz="2400">
                <a:solidFill>
                  <a:srgbClr val="000000"/>
                </a:solidFill>
                <a:latin typeface="Times New Roman" panose="02020603050405020304" pitchFamily="18" charset="0"/>
                <a:ea typeface="宋体" panose="02010600030101010101" pitchFamily="2" charset="-122"/>
              </a:defRPr>
            </a:lvl3pPr>
            <a:lvl4pPr marL="1600200" indent="-228600">
              <a:spcBef>
                <a:spcPct val="20000"/>
              </a:spcBef>
              <a:buSzPct val="60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4pPr>
            <a:lvl5pPr marL="2057400" indent="-228600">
              <a:spcBef>
                <a:spcPct val="20000"/>
              </a:spcBef>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9pPr>
          </a:lstStyle>
          <a:p>
            <a:pPr eaLnBrk="1" hangingPunct="1">
              <a:spcBef>
                <a:spcPct val="0"/>
              </a:spcBef>
              <a:buClrTx/>
              <a:buSzTx/>
              <a:buFontTx/>
              <a:buNone/>
            </a:pPr>
            <a:r>
              <a:rPr lang="zh-CN" altLang="en-US" b="0" dirty="0">
                <a:solidFill>
                  <a:srgbClr val="003366"/>
                </a:solidFill>
                <a:latin typeface="微软雅黑" panose="020B0503020204020204" pitchFamily="34" charset="-122"/>
                <a:ea typeface="微软雅黑" panose="020B0503020204020204" pitchFamily="34" charset="-122"/>
              </a:rPr>
              <a:t>第三节 无形资产的后续计量</a:t>
            </a:r>
          </a:p>
        </p:txBody>
      </p:sp>
    </p:spTree>
    <p:extLst>
      <p:ext uri="{BB962C8B-B14F-4D97-AF65-F5344CB8AC3E}">
        <p14:creationId xmlns:p14="http://schemas.microsoft.com/office/powerpoint/2010/main" val="911943724"/>
      </p:ext>
    </p:extLst>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Rectangle 2">
            <a:extLst>
              <a:ext uri="{FF2B5EF4-FFF2-40B4-BE49-F238E27FC236}">
                <a16:creationId xmlns:a16="http://schemas.microsoft.com/office/drawing/2014/main" id="{A25DB6A7-C4A9-4471-A915-EB4995E6C1B1}"/>
              </a:ext>
            </a:extLst>
          </p:cNvPr>
          <p:cNvSpPr txBox="1">
            <a:spLocks noChangeArrowheads="1"/>
          </p:cNvSpPr>
          <p:nvPr/>
        </p:nvSpPr>
        <p:spPr bwMode="auto">
          <a:xfrm>
            <a:off x="34925" y="14288"/>
            <a:ext cx="7772400" cy="606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20000"/>
              </a:spcBef>
              <a:buClr>
                <a:srgbClr val="A50021"/>
              </a:buClr>
              <a:buSzPct val="75000"/>
              <a:buFont typeface="Wingdings" panose="05000000000000000000" pitchFamily="2" charset="2"/>
              <a:buChar char="n"/>
              <a:defRPr sz="3200" b="1">
                <a:solidFill>
                  <a:srgbClr val="000000"/>
                </a:solidFill>
                <a:latin typeface="Times New Roman" panose="02020603050405020304" pitchFamily="18" charset="0"/>
                <a:ea typeface="宋体" panose="02010600030101010101" pitchFamily="2" charset="-122"/>
              </a:defRPr>
            </a:lvl1pPr>
            <a:lvl2pPr marL="742950" indent="-285750">
              <a:spcBef>
                <a:spcPct val="20000"/>
              </a:spcBef>
              <a:buClr>
                <a:schemeClr val="accent2"/>
              </a:buClr>
              <a:buSzPct val="75000"/>
              <a:buFont typeface="Wingdings" panose="05000000000000000000" pitchFamily="2" charset="2"/>
              <a:buChar char="n"/>
              <a:defRPr sz="2800" b="1">
                <a:solidFill>
                  <a:srgbClr val="000000"/>
                </a:solidFill>
                <a:latin typeface="Times New Roman" panose="02020603050405020304" pitchFamily="18" charset="0"/>
                <a:ea typeface="宋体" panose="02010600030101010101" pitchFamily="2" charset="-122"/>
              </a:defRPr>
            </a:lvl2pPr>
            <a:lvl3pPr marL="1143000" indent="-228600">
              <a:spcBef>
                <a:spcPct val="20000"/>
              </a:spcBef>
              <a:buClr>
                <a:srgbClr val="666699"/>
              </a:buClr>
              <a:buSzPct val="70000"/>
              <a:buFont typeface="Wingdings" panose="05000000000000000000" pitchFamily="2" charset="2"/>
              <a:buChar char="n"/>
              <a:defRPr sz="2400">
                <a:solidFill>
                  <a:srgbClr val="000000"/>
                </a:solidFill>
                <a:latin typeface="Times New Roman" panose="02020603050405020304" pitchFamily="18" charset="0"/>
                <a:ea typeface="宋体" panose="02010600030101010101" pitchFamily="2" charset="-122"/>
              </a:defRPr>
            </a:lvl3pPr>
            <a:lvl4pPr marL="1600200" indent="-228600">
              <a:spcBef>
                <a:spcPct val="20000"/>
              </a:spcBef>
              <a:buSzPct val="60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4pPr>
            <a:lvl5pPr marL="2057400" indent="-228600">
              <a:spcBef>
                <a:spcPct val="20000"/>
              </a:spcBef>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9pPr>
          </a:lstStyle>
          <a:p>
            <a:pPr eaLnBrk="1" hangingPunct="1">
              <a:spcBef>
                <a:spcPct val="0"/>
              </a:spcBef>
              <a:buClrTx/>
              <a:buSzTx/>
              <a:buFontTx/>
              <a:buNone/>
            </a:pPr>
            <a:r>
              <a:rPr lang="zh-CN" altLang="en-US" b="0" dirty="0">
                <a:solidFill>
                  <a:srgbClr val="003366"/>
                </a:solidFill>
                <a:latin typeface="微软雅黑" panose="020B0503020204020204" pitchFamily="34" charset="-122"/>
                <a:ea typeface="微软雅黑" panose="020B0503020204020204" pitchFamily="34" charset="-122"/>
              </a:rPr>
              <a:t>第一节 无形资产概述</a:t>
            </a:r>
          </a:p>
        </p:txBody>
      </p:sp>
      <p:sp>
        <p:nvSpPr>
          <p:cNvPr id="5" name="Rectangle 2">
            <a:extLst>
              <a:ext uri="{FF2B5EF4-FFF2-40B4-BE49-F238E27FC236}">
                <a16:creationId xmlns:a16="http://schemas.microsoft.com/office/drawing/2014/main" id="{702B2F10-7210-459D-99BA-9ED727C1092B}"/>
              </a:ext>
            </a:extLst>
          </p:cNvPr>
          <p:cNvSpPr txBox="1">
            <a:spLocks noChangeArrowheads="1"/>
          </p:cNvSpPr>
          <p:nvPr/>
        </p:nvSpPr>
        <p:spPr bwMode="auto">
          <a:xfrm>
            <a:off x="0" y="620713"/>
            <a:ext cx="9144000" cy="3168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a:lstStyle>
            <a:lvl1pPr>
              <a:spcBef>
                <a:spcPct val="20000"/>
              </a:spcBef>
              <a:buClr>
                <a:srgbClr val="A50021"/>
              </a:buClr>
              <a:buSzPct val="75000"/>
              <a:buFont typeface="Wingdings" panose="05000000000000000000" pitchFamily="2" charset="2"/>
              <a:buChar char="n"/>
              <a:defRPr sz="3200" b="1">
                <a:solidFill>
                  <a:srgbClr val="000000"/>
                </a:solidFill>
                <a:latin typeface="Times New Roman" panose="02020603050405020304" pitchFamily="18" charset="0"/>
                <a:ea typeface="宋体" panose="02010600030101010101" pitchFamily="2" charset="-122"/>
              </a:defRPr>
            </a:lvl1pPr>
            <a:lvl2pPr marL="1027113" indent="-455613">
              <a:spcBef>
                <a:spcPct val="20000"/>
              </a:spcBef>
              <a:buClr>
                <a:schemeClr val="accent2"/>
              </a:buClr>
              <a:buSzPct val="75000"/>
              <a:buFont typeface="Wingdings" panose="05000000000000000000" pitchFamily="2" charset="2"/>
              <a:buChar char="n"/>
              <a:defRPr sz="2800" b="1">
                <a:solidFill>
                  <a:srgbClr val="000000"/>
                </a:solidFill>
                <a:latin typeface="Times New Roman" panose="02020603050405020304" pitchFamily="18" charset="0"/>
                <a:ea typeface="宋体" panose="02010600030101010101" pitchFamily="2" charset="-122"/>
              </a:defRPr>
            </a:lvl2pPr>
            <a:lvl3pPr marL="1370013" indent="-228600">
              <a:spcBef>
                <a:spcPct val="20000"/>
              </a:spcBef>
              <a:buClr>
                <a:srgbClr val="666699"/>
              </a:buClr>
              <a:buSzPct val="70000"/>
              <a:buFont typeface="Wingdings" panose="05000000000000000000" pitchFamily="2" charset="2"/>
              <a:buChar char="n"/>
              <a:defRPr sz="2400">
                <a:solidFill>
                  <a:srgbClr val="000000"/>
                </a:solidFill>
                <a:latin typeface="Times New Roman" panose="02020603050405020304" pitchFamily="18" charset="0"/>
                <a:ea typeface="宋体" panose="02010600030101010101" pitchFamily="2" charset="-122"/>
              </a:defRPr>
            </a:lvl3pPr>
            <a:lvl4pPr marL="1712913" indent="-228600">
              <a:spcBef>
                <a:spcPct val="20000"/>
              </a:spcBef>
              <a:buSzPct val="60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4pPr>
            <a:lvl5pPr marL="2057400" indent="-228600">
              <a:spcBef>
                <a:spcPct val="20000"/>
              </a:spcBef>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9pPr>
          </a:lstStyle>
          <a:p>
            <a:pPr>
              <a:lnSpc>
                <a:spcPct val="150000"/>
              </a:lnSpc>
              <a:spcBef>
                <a:spcPct val="0"/>
              </a:spcBef>
              <a:buFont typeface="Wingdings" panose="05000000000000000000" pitchFamily="2" charset="2"/>
              <a:buNone/>
            </a:pPr>
            <a:r>
              <a:rPr lang="zh-CN" altLang="en-US" sz="2800" dirty="0">
                <a:solidFill>
                  <a:srgbClr val="003366"/>
                </a:solidFill>
                <a:latin typeface="宋体" panose="02010600030101010101" pitchFamily="2" charset="-122"/>
              </a:rPr>
              <a:t>一、无形资产的概念与特征</a:t>
            </a:r>
          </a:p>
          <a:p>
            <a:pPr>
              <a:lnSpc>
                <a:spcPct val="150000"/>
              </a:lnSpc>
              <a:spcBef>
                <a:spcPct val="0"/>
              </a:spcBef>
              <a:buFont typeface="Wingdings" panose="05000000000000000000" pitchFamily="2" charset="2"/>
              <a:buNone/>
            </a:pPr>
            <a:r>
              <a:rPr lang="zh-CN" altLang="en-US" sz="2800" dirty="0">
                <a:solidFill>
                  <a:srgbClr val="003366"/>
                </a:solidFill>
                <a:latin typeface="宋体" panose="02010600030101010101" pitchFamily="2" charset="-122"/>
              </a:rPr>
              <a:t>（二）无形资产的特征</a:t>
            </a:r>
          </a:p>
          <a:p>
            <a:pPr>
              <a:lnSpc>
                <a:spcPct val="150000"/>
              </a:lnSpc>
              <a:spcBef>
                <a:spcPct val="0"/>
              </a:spcBef>
              <a:buFont typeface="Times New Roman" panose="02020603050405020304" pitchFamily="18" charset="0"/>
              <a:buAutoNum type="arabicPeriod"/>
            </a:pPr>
            <a:r>
              <a:rPr lang="zh-CN" altLang="en-US" sz="2800" dirty="0">
                <a:solidFill>
                  <a:srgbClr val="003366"/>
                </a:solidFill>
                <a:latin typeface="宋体" panose="02010600030101010101" pitchFamily="2" charset="-122"/>
              </a:rPr>
              <a:t>无形资产不具有实物形态；</a:t>
            </a:r>
            <a:endParaRPr lang="en-US" altLang="zh-CN" sz="2800" dirty="0">
              <a:solidFill>
                <a:srgbClr val="003366"/>
              </a:solidFill>
              <a:latin typeface="宋体" panose="02010600030101010101" pitchFamily="2" charset="-122"/>
            </a:endParaRPr>
          </a:p>
          <a:p>
            <a:pPr>
              <a:lnSpc>
                <a:spcPct val="150000"/>
              </a:lnSpc>
              <a:spcBef>
                <a:spcPct val="0"/>
              </a:spcBef>
              <a:buFont typeface="Times New Roman" panose="02020603050405020304" pitchFamily="18" charset="0"/>
              <a:buAutoNum type="arabicPeriod"/>
            </a:pPr>
            <a:r>
              <a:rPr lang="zh-CN" altLang="en-US" sz="2800" dirty="0">
                <a:solidFill>
                  <a:srgbClr val="003366"/>
                </a:solidFill>
                <a:latin typeface="宋体" panose="02010600030101010101" pitchFamily="2" charset="-122"/>
              </a:rPr>
              <a:t>无形资产具有可辨认性；</a:t>
            </a:r>
            <a:endParaRPr lang="en-US" altLang="zh-CN" sz="2800" dirty="0">
              <a:solidFill>
                <a:srgbClr val="003366"/>
              </a:solidFill>
              <a:latin typeface="宋体" panose="02010600030101010101" pitchFamily="2" charset="-122"/>
            </a:endParaRPr>
          </a:p>
          <a:p>
            <a:pPr>
              <a:lnSpc>
                <a:spcPct val="150000"/>
              </a:lnSpc>
              <a:spcBef>
                <a:spcPct val="0"/>
              </a:spcBef>
              <a:buFont typeface="Times New Roman" panose="02020603050405020304" pitchFamily="18" charset="0"/>
              <a:buAutoNum type="arabicPeriod"/>
            </a:pPr>
            <a:r>
              <a:rPr lang="zh-CN" altLang="en-US" sz="2800" dirty="0">
                <a:solidFill>
                  <a:srgbClr val="003366"/>
                </a:solidFill>
                <a:latin typeface="宋体" panose="02010600030101010101" pitchFamily="2" charset="-122"/>
              </a:rPr>
              <a:t>无形资产属于企业的非货币性长期资产。</a:t>
            </a:r>
          </a:p>
        </p:txBody>
      </p:sp>
    </p:spTree>
  </p:cSld>
  <p:clrMapOvr>
    <a:masterClrMapping/>
  </p:clrMapOvr>
  <p:transition spd="slow"/>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a:extLst>
              <a:ext uri="{FF2B5EF4-FFF2-40B4-BE49-F238E27FC236}">
                <a16:creationId xmlns:a16="http://schemas.microsoft.com/office/drawing/2014/main" id="{BE6841B6-BFEA-41E2-AA60-9308E987EEDE}"/>
              </a:ext>
            </a:extLst>
          </p:cNvPr>
          <p:cNvSpPr txBox="1">
            <a:spLocks noChangeArrowheads="1"/>
          </p:cNvSpPr>
          <p:nvPr/>
        </p:nvSpPr>
        <p:spPr bwMode="auto">
          <a:xfrm>
            <a:off x="107950" y="-63202"/>
            <a:ext cx="9036050" cy="5256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a:lstStyle>
            <a:lvl1pPr>
              <a:spcBef>
                <a:spcPct val="20000"/>
              </a:spcBef>
              <a:buClr>
                <a:srgbClr val="A50021"/>
              </a:buClr>
              <a:buSzPct val="75000"/>
              <a:buFont typeface="Wingdings" panose="05000000000000000000" pitchFamily="2" charset="2"/>
              <a:buChar char="n"/>
              <a:defRPr sz="3200" b="1">
                <a:solidFill>
                  <a:srgbClr val="000000"/>
                </a:solidFill>
                <a:latin typeface="Times New Roman" panose="02020603050405020304" pitchFamily="18" charset="0"/>
                <a:ea typeface="宋体" panose="02010600030101010101" pitchFamily="2" charset="-122"/>
              </a:defRPr>
            </a:lvl1pPr>
            <a:lvl2pPr marL="1027113" indent="-455613">
              <a:spcBef>
                <a:spcPct val="20000"/>
              </a:spcBef>
              <a:buClr>
                <a:schemeClr val="accent2"/>
              </a:buClr>
              <a:buSzPct val="75000"/>
              <a:buFont typeface="Wingdings" panose="05000000000000000000" pitchFamily="2" charset="2"/>
              <a:buChar char="n"/>
              <a:defRPr sz="2800" b="1">
                <a:solidFill>
                  <a:srgbClr val="000000"/>
                </a:solidFill>
                <a:latin typeface="Times New Roman" panose="02020603050405020304" pitchFamily="18" charset="0"/>
                <a:ea typeface="宋体" panose="02010600030101010101" pitchFamily="2" charset="-122"/>
              </a:defRPr>
            </a:lvl2pPr>
            <a:lvl3pPr marL="1370013" indent="-228600">
              <a:spcBef>
                <a:spcPct val="20000"/>
              </a:spcBef>
              <a:buClr>
                <a:srgbClr val="666699"/>
              </a:buClr>
              <a:buSzPct val="70000"/>
              <a:buFont typeface="Wingdings" panose="05000000000000000000" pitchFamily="2" charset="2"/>
              <a:buChar char="n"/>
              <a:defRPr sz="2400">
                <a:solidFill>
                  <a:srgbClr val="000000"/>
                </a:solidFill>
                <a:latin typeface="Times New Roman" panose="02020603050405020304" pitchFamily="18" charset="0"/>
                <a:ea typeface="宋体" panose="02010600030101010101" pitchFamily="2" charset="-122"/>
              </a:defRPr>
            </a:lvl3pPr>
            <a:lvl4pPr marL="1712913" indent="-228600">
              <a:spcBef>
                <a:spcPct val="20000"/>
              </a:spcBef>
              <a:buSzPct val="60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4pPr>
            <a:lvl5pPr marL="2057400" indent="-228600">
              <a:spcBef>
                <a:spcPct val="20000"/>
              </a:spcBef>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9pPr>
          </a:lstStyle>
          <a:p>
            <a:pPr>
              <a:lnSpc>
                <a:spcPct val="120000"/>
              </a:lnSpc>
              <a:spcAft>
                <a:spcPts val="600"/>
              </a:spcAft>
              <a:buFont typeface="Wingdings" panose="05000000000000000000" pitchFamily="2" charset="2"/>
              <a:buNone/>
            </a:pPr>
            <a:r>
              <a:rPr lang="zh-CN" altLang="en-US" sz="2800" dirty="0">
                <a:solidFill>
                  <a:srgbClr val="003366"/>
                </a:solidFill>
                <a:latin typeface="宋体" panose="02010600030101010101" pitchFamily="2" charset="-122"/>
              </a:rPr>
              <a:t>二、使用寿命有限的无形资产</a:t>
            </a:r>
          </a:p>
          <a:p>
            <a:pPr>
              <a:lnSpc>
                <a:spcPct val="120000"/>
              </a:lnSpc>
              <a:spcAft>
                <a:spcPts val="600"/>
              </a:spcAft>
              <a:buFont typeface="Wingdings" panose="05000000000000000000" pitchFamily="2" charset="2"/>
              <a:buNone/>
            </a:pPr>
            <a:r>
              <a:rPr lang="zh-CN" altLang="en-US" sz="2800" dirty="0">
                <a:solidFill>
                  <a:srgbClr val="003366"/>
                </a:solidFill>
                <a:latin typeface="宋体" panose="02010600030101010101" pitchFamily="2" charset="-122"/>
              </a:rPr>
              <a:t>（一）无形资产的摊销</a:t>
            </a:r>
          </a:p>
          <a:p>
            <a:pPr marL="514350" indent="-514350">
              <a:lnSpc>
                <a:spcPct val="150000"/>
              </a:lnSpc>
              <a:spcBef>
                <a:spcPct val="0"/>
              </a:spcBef>
              <a:buFont typeface="+mj-lt"/>
              <a:buAutoNum type="arabicPeriod" startAt="4"/>
            </a:pPr>
            <a:r>
              <a:rPr lang="zh-CN" altLang="en-US" sz="2800" dirty="0">
                <a:solidFill>
                  <a:srgbClr val="003366"/>
                </a:solidFill>
                <a:latin typeface="宋体" panose="02010600030101010101" pitchFamily="2" charset="-122"/>
              </a:rPr>
              <a:t>无形资产摊销的核算</a:t>
            </a:r>
            <a:endParaRPr lang="en-US" altLang="zh-CN" sz="2800" dirty="0">
              <a:solidFill>
                <a:srgbClr val="003366"/>
              </a:solidFill>
              <a:latin typeface="宋体" panose="02010600030101010101" pitchFamily="2" charset="-122"/>
            </a:endParaRPr>
          </a:p>
          <a:p>
            <a:pPr>
              <a:lnSpc>
                <a:spcPct val="150000"/>
              </a:lnSpc>
              <a:spcBef>
                <a:spcPct val="0"/>
              </a:spcBef>
              <a:buNone/>
            </a:pPr>
            <a:r>
              <a:rPr lang="zh-CN" altLang="en-US" sz="2800" dirty="0">
                <a:solidFill>
                  <a:srgbClr val="003366"/>
                </a:solidFill>
                <a:latin typeface="宋体" panose="02010600030101010101" pitchFamily="2" charset="-122"/>
              </a:rPr>
              <a:t>企业按期（月）计提无形资产的摊销额，借记“管理费用”“制造费用”“销售费用”“其他业务成本”“研发支出”等科目，贷记“累计摊销”科目。</a:t>
            </a:r>
          </a:p>
        </p:txBody>
      </p:sp>
      <p:sp>
        <p:nvSpPr>
          <p:cNvPr id="5" name="Rectangle 2">
            <a:extLst>
              <a:ext uri="{FF2B5EF4-FFF2-40B4-BE49-F238E27FC236}">
                <a16:creationId xmlns:a16="http://schemas.microsoft.com/office/drawing/2014/main" id="{3309B0F8-7EF0-4323-B381-F5F54EDCA3F7}"/>
              </a:ext>
            </a:extLst>
          </p:cNvPr>
          <p:cNvSpPr txBox="1">
            <a:spLocks noChangeArrowheads="1"/>
          </p:cNvSpPr>
          <p:nvPr/>
        </p:nvSpPr>
        <p:spPr bwMode="auto">
          <a:xfrm>
            <a:off x="755576" y="3933056"/>
            <a:ext cx="7632848" cy="2736490"/>
          </a:xfrm>
          <a:prstGeom prst="rect">
            <a:avLst/>
          </a:prstGeom>
          <a:noFill/>
          <a:ln w="9525">
            <a:solidFill>
              <a:srgbClr val="003366"/>
            </a:solidFill>
            <a:prstDash val="dash"/>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 xmlns:ma14="http://schemas.microsoft.com/office/mac/drawingml/2011/main" val="1"/>
            </a:ext>
          </a:extLst>
        </p:spPr>
        <p:txBody>
          <a:bodyPr/>
          <a:lstStyle>
            <a:lvl1pPr indent="-457200">
              <a:spcBef>
                <a:spcPct val="20000"/>
              </a:spcBef>
              <a:buClr>
                <a:srgbClr val="A50021"/>
              </a:buClr>
              <a:buSzPct val="75000"/>
              <a:buFont typeface="Wingdings" panose="05000000000000000000" pitchFamily="2" charset="2"/>
              <a:buChar char="n"/>
              <a:defRPr sz="3200" b="1">
                <a:solidFill>
                  <a:srgbClr val="000000"/>
                </a:solidFill>
                <a:latin typeface="Times New Roman" panose="02020603050405020304" pitchFamily="18" charset="0"/>
                <a:ea typeface="宋体" panose="02010600030101010101" pitchFamily="2" charset="-122"/>
              </a:defRPr>
            </a:lvl1pPr>
            <a:lvl2pPr marL="1027113" indent="-455613">
              <a:spcBef>
                <a:spcPct val="20000"/>
              </a:spcBef>
              <a:buClr>
                <a:schemeClr val="accent2"/>
              </a:buClr>
              <a:buSzPct val="75000"/>
              <a:buFont typeface="Wingdings" panose="05000000000000000000" pitchFamily="2" charset="2"/>
              <a:buChar char="n"/>
              <a:defRPr sz="2800" b="1">
                <a:solidFill>
                  <a:srgbClr val="000000"/>
                </a:solidFill>
                <a:latin typeface="Times New Roman" panose="02020603050405020304" pitchFamily="18" charset="0"/>
                <a:ea typeface="宋体" panose="02010600030101010101" pitchFamily="2" charset="-122"/>
              </a:defRPr>
            </a:lvl2pPr>
            <a:lvl3pPr marL="1370013" indent="-228600">
              <a:spcBef>
                <a:spcPct val="20000"/>
              </a:spcBef>
              <a:buClr>
                <a:srgbClr val="666699"/>
              </a:buClr>
              <a:buSzPct val="70000"/>
              <a:buFont typeface="Wingdings" panose="05000000000000000000" pitchFamily="2" charset="2"/>
              <a:buChar char="n"/>
              <a:defRPr sz="2400">
                <a:solidFill>
                  <a:srgbClr val="000000"/>
                </a:solidFill>
                <a:latin typeface="Times New Roman" panose="02020603050405020304" pitchFamily="18" charset="0"/>
                <a:ea typeface="宋体" panose="02010600030101010101" pitchFamily="2" charset="-122"/>
              </a:defRPr>
            </a:lvl3pPr>
            <a:lvl4pPr marL="1712913" indent="-228600">
              <a:spcBef>
                <a:spcPct val="20000"/>
              </a:spcBef>
              <a:buSzPct val="60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4pPr>
            <a:lvl5pPr marL="2057400" indent="-228600">
              <a:spcBef>
                <a:spcPct val="20000"/>
              </a:spcBef>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9pPr>
          </a:lstStyle>
          <a:p>
            <a:pPr>
              <a:lnSpc>
                <a:spcPct val="150000"/>
              </a:lnSpc>
              <a:spcBef>
                <a:spcPct val="0"/>
              </a:spcBef>
              <a:buFont typeface="Wingdings" panose="05000000000000000000" pitchFamily="2" charset="2"/>
              <a:buNone/>
            </a:pPr>
            <a:r>
              <a:rPr lang="zh-CN" altLang="en-US" sz="2400" dirty="0">
                <a:solidFill>
                  <a:srgbClr val="003366"/>
                </a:solidFill>
                <a:latin typeface="宋体" panose="02010600030101010101" pitchFamily="2" charset="-122"/>
              </a:rPr>
              <a:t>借：管理费用              </a:t>
            </a:r>
            <a:r>
              <a:rPr lang="en-US" altLang="zh-CN" sz="2400" dirty="0">
                <a:solidFill>
                  <a:srgbClr val="003366"/>
                </a:solidFill>
                <a:latin typeface="宋体" panose="02010600030101010101" pitchFamily="2" charset="-122"/>
              </a:rPr>
              <a:t>XXXX</a:t>
            </a:r>
            <a:endParaRPr lang="zh-CN" altLang="en-US" sz="2400" dirty="0">
              <a:solidFill>
                <a:srgbClr val="003366"/>
              </a:solidFill>
              <a:latin typeface="宋体" panose="02010600030101010101" pitchFamily="2" charset="-122"/>
            </a:endParaRPr>
          </a:p>
          <a:p>
            <a:pPr>
              <a:lnSpc>
                <a:spcPct val="150000"/>
              </a:lnSpc>
              <a:spcBef>
                <a:spcPct val="0"/>
              </a:spcBef>
              <a:buFont typeface="Wingdings" panose="05000000000000000000" pitchFamily="2" charset="2"/>
              <a:buNone/>
            </a:pPr>
            <a:r>
              <a:rPr lang="zh-CN" altLang="en-US" sz="2400" dirty="0">
                <a:solidFill>
                  <a:srgbClr val="003366"/>
                </a:solidFill>
                <a:latin typeface="宋体" panose="02010600030101010101" pitchFamily="2" charset="-122"/>
              </a:rPr>
              <a:t>    销售费用              </a:t>
            </a:r>
            <a:r>
              <a:rPr lang="en-US" altLang="zh-CN" sz="2400" dirty="0">
                <a:solidFill>
                  <a:srgbClr val="003366"/>
                </a:solidFill>
                <a:latin typeface="宋体" panose="02010600030101010101" pitchFamily="2" charset="-122"/>
              </a:rPr>
              <a:t>XXXX</a:t>
            </a:r>
            <a:endParaRPr lang="zh-CN" altLang="en-US" sz="2400" dirty="0">
              <a:solidFill>
                <a:srgbClr val="003366"/>
              </a:solidFill>
              <a:latin typeface="宋体" panose="02010600030101010101" pitchFamily="2" charset="-122"/>
            </a:endParaRPr>
          </a:p>
          <a:p>
            <a:pPr>
              <a:lnSpc>
                <a:spcPct val="150000"/>
              </a:lnSpc>
              <a:spcBef>
                <a:spcPct val="0"/>
              </a:spcBef>
              <a:buFont typeface="Wingdings" panose="05000000000000000000" pitchFamily="2" charset="2"/>
              <a:buNone/>
            </a:pPr>
            <a:r>
              <a:rPr lang="zh-CN" altLang="en-US" sz="2400" dirty="0">
                <a:solidFill>
                  <a:srgbClr val="003366"/>
                </a:solidFill>
                <a:latin typeface="宋体" panose="02010600030101010101" pitchFamily="2" charset="-122"/>
              </a:rPr>
              <a:t>    制造费用              </a:t>
            </a:r>
            <a:r>
              <a:rPr lang="en-US" altLang="zh-CN" sz="2400" dirty="0">
                <a:solidFill>
                  <a:srgbClr val="003366"/>
                </a:solidFill>
                <a:latin typeface="宋体" panose="02010600030101010101" pitchFamily="2" charset="-122"/>
              </a:rPr>
              <a:t>XXXX</a:t>
            </a:r>
          </a:p>
          <a:p>
            <a:pPr>
              <a:lnSpc>
                <a:spcPct val="150000"/>
              </a:lnSpc>
              <a:spcBef>
                <a:spcPct val="0"/>
              </a:spcBef>
              <a:buNone/>
            </a:pPr>
            <a:r>
              <a:rPr lang="en-US" altLang="zh-CN" sz="2400" dirty="0">
                <a:solidFill>
                  <a:srgbClr val="003366"/>
                </a:solidFill>
                <a:latin typeface="宋体" panose="02010600030101010101" pitchFamily="2" charset="-122"/>
              </a:rPr>
              <a:t>    </a:t>
            </a:r>
            <a:r>
              <a:rPr lang="zh-CN" altLang="en-US" sz="2400" dirty="0">
                <a:solidFill>
                  <a:srgbClr val="003366"/>
                </a:solidFill>
                <a:latin typeface="宋体" panose="02010600030101010101" pitchFamily="2" charset="-122"/>
              </a:rPr>
              <a:t>其他业务成本          </a:t>
            </a:r>
            <a:r>
              <a:rPr lang="en-US" altLang="zh-CN" sz="2400" dirty="0">
                <a:solidFill>
                  <a:srgbClr val="003366"/>
                </a:solidFill>
                <a:latin typeface="宋体" panose="02010600030101010101" pitchFamily="2" charset="-122"/>
              </a:rPr>
              <a:t>XXXX</a:t>
            </a:r>
            <a:endParaRPr lang="zh-CN" altLang="en-US" sz="2400" dirty="0">
              <a:solidFill>
                <a:srgbClr val="003366"/>
              </a:solidFill>
              <a:latin typeface="宋体" panose="02010600030101010101" pitchFamily="2" charset="-122"/>
            </a:endParaRPr>
          </a:p>
          <a:p>
            <a:pPr>
              <a:lnSpc>
                <a:spcPct val="150000"/>
              </a:lnSpc>
              <a:spcBef>
                <a:spcPct val="0"/>
              </a:spcBef>
              <a:buFont typeface="Wingdings" panose="05000000000000000000" pitchFamily="2" charset="2"/>
              <a:buNone/>
            </a:pPr>
            <a:r>
              <a:rPr lang="zh-CN" altLang="en-US" sz="2400" dirty="0">
                <a:solidFill>
                  <a:srgbClr val="003366"/>
                </a:solidFill>
                <a:latin typeface="宋体" panose="02010600030101010101" pitchFamily="2" charset="-122"/>
              </a:rPr>
              <a:t>    贷：累计摊销             </a:t>
            </a:r>
            <a:r>
              <a:rPr lang="en-US" altLang="zh-CN" sz="2400" dirty="0">
                <a:solidFill>
                  <a:srgbClr val="003366"/>
                </a:solidFill>
                <a:latin typeface="宋体" panose="02010600030101010101" pitchFamily="2" charset="-122"/>
              </a:rPr>
              <a:t>XXXX</a:t>
            </a:r>
            <a:endParaRPr lang="zh-CN" altLang="en-US" sz="2400" dirty="0">
              <a:solidFill>
                <a:srgbClr val="003366"/>
              </a:solidFill>
              <a:latin typeface="宋体" panose="02010600030101010101" pitchFamily="2" charset="-122"/>
            </a:endParaRPr>
          </a:p>
          <a:p>
            <a:pPr>
              <a:lnSpc>
                <a:spcPct val="150000"/>
              </a:lnSpc>
              <a:spcBef>
                <a:spcPct val="0"/>
              </a:spcBef>
              <a:buFont typeface="Wingdings" panose="05000000000000000000" pitchFamily="2" charset="2"/>
              <a:buNone/>
            </a:pPr>
            <a:r>
              <a:rPr lang="zh-CN" altLang="en-US" sz="2400" dirty="0">
                <a:solidFill>
                  <a:srgbClr val="003366"/>
                </a:solidFill>
                <a:latin typeface="宋体" panose="02010600030101010101" pitchFamily="2" charset="-122"/>
              </a:rPr>
              <a:t>                </a:t>
            </a:r>
          </a:p>
        </p:txBody>
      </p:sp>
    </p:spTree>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a:extLst>
              <a:ext uri="{FF2B5EF4-FFF2-40B4-BE49-F238E27FC236}">
                <a16:creationId xmlns:a16="http://schemas.microsoft.com/office/drawing/2014/main" id="{0323F1A2-D87D-4B0B-B4FC-8B4F061B1075}"/>
              </a:ext>
            </a:extLst>
          </p:cNvPr>
          <p:cNvSpPr txBox="1">
            <a:spLocks noChangeArrowheads="1"/>
          </p:cNvSpPr>
          <p:nvPr/>
        </p:nvSpPr>
        <p:spPr bwMode="auto">
          <a:xfrm>
            <a:off x="107950" y="620713"/>
            <a:ext cx="9036050" cy="5256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a:lstStyle>
            <a:lvl1pPr>
              <a:spcBef>
                <a:spcPct val="20000"/>
              </a:spcBef>
              <a:buClr>
                <a:srgbClr val="A50021"/>
              </a:buClr>
              <a:buSzPct val="75000"/>
              <a:buFont typeface="Wingdings" panose="05000000000000000000" pitchFamily="2" charset="2"/>
              <a:buChar char="n"/>
              <a:defRPr sz="3200" b="1">
                <a:solidFill>
                  <a:srgbClr val="000000"/>
                </a:solidFill>
                <a:latin typeface="Times New Roman" panose="02020603050405020304" pitchFamily="18" charset="0"/>
                <a:ea typeface="宋体" panose="02010600030101010101" pitchFamily="2" charset="-122"/>
              </a:defRPr>
            </a:lvl1pPr>
            <a:lvl2pPr marL="1027113" indent="-455613">
              <a:spcBef>
                <a:spcPct val="20000"/>
              </a:spcBef>
              <a:buClr>
                <a:schemeClr val="accent2"/>
              </a:buClr>
              <a:buSzPct val="75000"/>
              <a:buFont typeface="Wingdings" panose="05000000000000000000" pitchFamily="2" charset="2"/>
              <a:buChar char="n"/>
              <a:defRPr sz="2800" b="1">
                <a:solidFill>
                  <a:srgbClr val="000000"/>
                </a:solidFill>
                <a:latin typeface="Times New Roman" panose="02020603050405020304" pitchFamily="18" charset="0"/>
                <a:ea typeface="宋体" panose="02010600030101010101" pitchFamily="2" charset="-122"/>
              </a:defRPr>
            </a:lvl2pPr>
            <a:lvl3pPr marL="1370013" indent="-228600">
              <a:spcBef>
                <a:spcPct val="20000"/>
              </a:spcBef>
              <a:buClr>
                <a:srgbClr val="666699"/>
              </a:buClr>
              <a:buSzPct val="70000"/>
              <a:buFont typeface="Wingdings" panose="05000000000000000000" pitchFamily="2" charset="2"/>
              <a:buChar char="n"/>
              <a:defRPr sz="2400">
                <a:solidFill>
                  <a:srgbClr val="000000"/>
                </a:solidFill>
                <a:latin typeface="Times New Roman" panose="02020603050405020304" pitchFamily="18" charset="0"/>
                <a:ea typeface="宋体" panose="02010600030101010101" pitchFamily="2" charset="-122"/>
              </a:defRPr>
            </a:lvl3pPr>
            <a:lvl4pPr marL="1712913" indent="-228600">
              <a:spcBef>
                <a:spcPct val="20000"/>
              </a:spcBef>
              <a:buSzPct val="60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4pPr>
            <a:lvl5pPr marL="2057400" indent="-228600">
              <a:spcBef>
                <a:spcPct val="20000"/>
              </a:spcBef>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9pPr>
          </a:lstStyle>
          <a:p>
            <a:pPr>
              <a:lnSpc>
                <a:spcPct val="120000"/>
              </a:lnSpc>
              <a:spcAft>
                <a:spcPts val="600"/>
              </a:spcAft>
              <a:buNone/>
            </a:pPr>
            <a:r>
              <a:rPr lang="zh-CN" altLang="en-US" sz="2800" dirty="0">
                <a:solidFill>
                  <a:srgbClr val="003366"/>
                </a:solidFill>
                <a:latin typeface="宋体" panose="02010600030101010101" pitchFamily="2" charset="-122"/>
              </a:rPr>
              <a:t>二、使用寿命有限的无形资产</a:t>
            </a:r>
          </a:p>
          <a:p>
            <a:pPr>
              <a:lnSpc>
                <a:spcPct val="120000"/>
              </a:lnSpc>
              <a:spcAft>
                <a:spcPts val="600"/>
              </a:spcAft>
              <a:buFont typeface="Wingdings" panose="05000000000000000000" pitchFamily="2" charset="2"/>
              <a:buNone/>
            </a:pPr>
            <a:r>
              <a:rPr lang="zh-CN" altLang="en-US" sz="2800" dirty="0">
                <a:solidFill>
                  <a:srgbClr val="003366"/>
                </a:solidFill>
                <a:latin typeface="宋体" panose="02010600030101010101" pitchFamily="2" charset="-122"/>
              </a:rPr>
              <a:t>（二）无形资产减值测试</a:t>
            </a:r>
            <a:endParaRPr lang="en-US" altLang="zh-CN" sz="2800" dirty="0">
              <a:solidFill>
                <a:srgbClr val="003366"/>
              </a:solidFill>
              <a:latin typeface="宋体" panose="02010600030101010101" pitchFamily="2" charset="-122"/>
            </a:endParaRPr>
          </a:p>
          <a:p>
            <a:pPr>
              <a:lnSpc>
                <a:spcPct val="120000"/>
              </a:lnSpc>
              <a:spcAft>
                <a:spcPts val="600"/>
              </a:spcAft>
              <a:buFont typeface="Wingdings" panose="05000000000000000000" pitchFamily="2" charset="2"/>
              <a:buNone/>
            </a:pPr>
            <a:r>
              <a:rPr lang="zh-CN" altLang="en-US" sz="2800" dirty="0">
                <a:solidFill>
                  <a:srgbClr val="003366"/>
                </a:solidFill>
                <a:latin typeface="宋体" panose="02010600030101010101" pitchFamily="2" charset="-122"/>
              </a:rPr>
              <a:t>    资产负债表日，无形资产发生减值的，按应减记的金额，借记“资产减值损失”科目，贷记“无形资产减值准备”科目。处置无形资产还应同时结转减值准备。</a:t>
            </a:r>
          </a:p>
        </p:txBody>
      </p:sp>
      <p:sp>
        <p:nvSpPr>
          <p:cNvPr id="5" name="Rectangle 2">
            <a:extLst>
              <a:ext uri="{FF2B5EF4-FFF2-40B4-BE49-F238E27FC236}">
                <a16:creationId xmlns:a16="http://schemas.microsoft.com/office/drawing/2014/main" id="{8C7B22E3-7668-4255-A665-C2CABDA988EF}"/>
              </a:ext>
            </a:extLst>
          </p:cNvPr>
          <p:cNvSpPr txBox="1">
            <a:spLocks noChangeArrowheads="1"/>
          </p:cNvSpPr>
          <p:nvPr/>
        </p:nvSpPr>
        <p:spPr bwMode="auto">
          <a:xfrm>
            <a:off x="1475656" y="4077072"/>
            <a:ext cx="5544616" cy="1296144"/>
          </a:xfrm>
          <a:prstGeom prst="rect">
            <a:avLst/>
          </a:prstGeom>
          <a:noFill/>
          <a:ln w="9525">
            <a:solidFill>
              <a:srgbClr val="003366"/>
            </a:solidFill>
            <a:prstDash val="dash"/>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 xmlns:ma14="http://schemas.microsoft.com/office/mac/drawingml/2011/main" val="1"/>
            </a:ext>
          </a:extLst>
        </p:spPr>
        <p:txBody>
          <a:bodyPr/>
          <a:lstStyle>
            <a:lvl1pPr indent="-457200">
              <a:spcBef>
                <a:spcPct val="20000"/>
              </a:spcBef>
              <a:buClr>
                <a:srgbClr val="A50021"/>
              </a:buClr>
              <a:buSzPct val="75000"/>
              <a:buFont typeface="Wingdings" panose="05000000000000000000" pitchFamily="2" charset="2"/>
              <a:buChar char="n"/>
              <a:defRPr sz="3200" b="1">
                <a:solidFill>
                  <a:srgbClr val="000000"/>
                </a:solidFill>
                <a:latin typeface="Times New Roman" panose="02020603050405020304" pitchFamily="18" charset="0"/>
                <a:ea typeface="宋体" panose="02010600030101010101" pitchFamily="2" charset="-122"/>
              </a:defRPr>
            </a:lvl1pPr>
            <a:lvl2pPr marL="1027113" indent="-455613">
              <a:spcBef>
                <a:spcPct val="20000"/>
              </a:spcBef>
              <a:buClr>
                <a:schemeClr val="accent2"/>
              </a:buClr>
              <a:buSzPct val="75000"/>
              <a:buFont typeface="Wingdings" panose="05000000000000000000" pitchFamily="2" charset="2"/>
              <a:buChar char="n"/>
              <a:defRPr sz="2800" b="1">
                <a:solidFill>
                  <a:srgbClr val="000000"/>
                </a:solidFill>
                <a:latin typeface="Times New Roman" panose="02020603050405020304" pitchFamily="18" charset="0"/>
                <a:ea typeface="宋体" panose="02010600030101010101" pitchFamily="2" charset="-122"/>
              </a:defRPr>
            </a:lvl2pPr>
            <a:lvl3pPr marL="1370013" indent="-228600">
              <a:spcBef>
                <a:spcPct val="20000"/>
              </a:spcBef>
              <a:buClr>
                <a:srgbClr val="666699"/>
              </a:buClr>
              <a:buSzPct val="70000"/>
              <a:buFont typeface="Wingdings" panose="05000000000000000000" pitchFamily="2" charset="2"/>
              <a:buChar char="n"/>
              <a:defRPr sz="2400">
                <a:solidFill>
                  <a:srgbClr val="000000"/>
                </a:solidFill>
                <a:latin typeface="Times New Roman" panose="02020603050405020304" pitchFamily="18" charset="0"/>
                <a:ea typeface="宋体" panose="02010600030101010101" pitchFamily="2" charset="-122"/>
              </a:defRPr>
            </a:lvl3pPr>
            <a:lvl4pPr marL="1712913" indent="-228600">
              <a:spcBef>
                <a:spcPct val="20000"/>
              </a:spcBef>
              <a:buSzPct val="60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4pPr>
            <a:lvl5pPr marL="2057400" indent="-228600">
              <a:spcBef>
                <a:spcPct val="20000"/>
              </a:spcBef>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9pPr>
          </a:lstStyle>
          <a:p>
            <a:pPr>
              <a:lnSpc>
                <a:spcPct val="150000"/>
              </a:lnSpc>
              <a:spcBef>
                <a:spcPct val="0"/>
              </a:spcBef>
              <a:buFont typeface="Wingdings" panose="05000000000000000000" pitchFamily="2" charset="2"/>
              <a:buNone/>
            </a:pPr>
            <a:r>
              <a:rPr lang="zh-CN" altLang="en-US" sz="2400" dirty="0">
                <a:solidFill>
                  <a:srgbClr val="003366"/>
                </a:solidFill>
                <a:latin typeface="宋体" panose="02010600030101010101" pitchFamily="2" charset="-122"/>
              </a:rPr>
              <a:t>借：资产减值损失        </a:t>
            </a:r>
            <a:r>
              <a:rPr lang="en-US" altLang="zh-CN" sz="2400" dirty="0">
                <a:solidFill>
                  <a:srgbClr val="003366"/>
                </a:solidFill>
                <a:latin typeface="宋体" panose="02010600030101010101" pitchFamily="2" charset="-122"/>
              </a:rPr>
              <a:t>XXXX</a:t>
            </a:r>
            <a:endParaRPr lang="zh-CN" altLang="en-US" sz="2400" dirty="0">
              <a:solidFill>
                <a:srgbClr val="003366"/>
              </a:solidFill>
              <a:latin typeface="宋体" panose="02010600030101010101" pitchFamily="2" charset="-122"/>
            </a:endParaRPr>
          </a:p>
          <a:p>
            <a:pPr>
              <a:lnSpc>
                <a:spcPct val="150000"/>
              </a:lnSpc>
              <a:spcBef>
                <a:spcPct val="0"/>
              </a:spcBef>
              <a:buFont typeface="Wingdings" panose="05000000000000000000" pitchFamily="2" charset="2"/>
              <a:buNone/>
            </a:pPr>
            <a:r>
              <a:rPr lang="zh-CN" altLang="en-US" sz="2400" dirty="0">
                <a:solidFill>
                  <a:srgbClr val="003366"/>
                </a:solidFill>
                <a:latin typeface="宋体" panose="02010600030101010101" pitchFamily="2" charset="-122"/>
              </a:rPr>
              <a:t>    贷：无形资产减值准备  </a:t>
            </a:r>
            <a:r>
              <a:rPr lang="en-US" altLang="zh-CN" sz="2400" dirty="0">
                <a:solidFill>
                  <a:srgbClr val="003366"/>
                </a:solidFill>
                <a:latin typeface="宋体" panose="02010600030101010101" pitchFamily="2" charset="-122"/>
              </a:rPr>
              <a:t>XXXX</a:t>
            </a:r>
            <a:endParaRPr lang="zh-CN" altLang="en-US" sz="2400" dirty="0">
              <a:solidFill>
                <a:srgbClr val="003366"/>
              </a:solidFill>
              <a:latin typeface="宋体" panose="02010600030101010101" pitchFamily="2" charset="-122"/>
            </a:endParaRPr>
          </a:p>
          <a:p>
            <a:pPr>
              <a:lnSpc>
                <a:spcPct val="150000"/>
              </a:lnSpc>
              <a:spcBef>
                <a:spcPct val="0"/>
              </a:spcBef>
              <a:buFont typeface="Wingdings" panose="05000000000000000000" pitchFamily="2" charset="2"/>
              <a:buNone/>
            </a:pPr>
            <a:r>
              <a:rPr lang="zh-CN" altLang="en-US" sz="2400" dirty="0">
                <a:solidFill>
                  <a:srgbClr val="003366"/>
                </a:solidFill>
                <a:latin typeface="宋体" panose="02010600030101010101" pitchFamily="2" charset="-122"/>
              </a:rPr>
              <a:t>        </a:t>
            </a:r>
          </a:p>
        </p:txBody>
      </p:sp>
      <p:sp>
        <p:nvSpPr>
          <p:cNvPr id="6" name="Rectangle 2">
            <a:extLst>
              <a:ext uri="{FF2B5EF4-FFF2-40B4-BE49-F238E27FC236}">
                <a16:creationId xmlns:a16="http://schemas.microsoft.com/office/drawing/2014/main" id="{88159394-9235-40ED-8CD4-061C67506C11}"/>
              </a:ext>
            </a:extLst>
          </p:cNvPr>
          <p:cNvSpPr txBox="1">
            <a:spLocks noChangeArrowheads="1"/>
          </p:cNvSpPr>
          <p:nvPr/>
        </p:nvSpPr>
        <p:spPr bwMode="auto">
          <a:xfrm>
            <a:off x="0" y="14288"/>
            <a:ext cx="7772400" cy="606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20000"/>
              </a:spcBef>
              <a:buClr>
                <a:srgbClr val="A50021"/>
              </a:buClr>
              <a:buSzPct val="75000"/>
              <a:buFont typeface="Wingdings" panose="05000000000000000000" pitchFamily="2" charset="2"/>
              <a:buChar char="n"/>
              <a:defRPr sz="3200" b="1">
                <a:solidFill>
                  <a:srgbClr val="000000"/>
                </a:solidFill>
                <a:latin typeface="Times New Roman" panose="02020603050405020304" pitchFamily="18" charset="0"/>
                <a:ea typeface="宋体" panose="02010600030101010101" pitchFamily="2" charset="-122"/>
              </a:defRPr>
            </a:lvl1pPr>
            <a:lvl2pPr marL="742950" indent="-285750">
              <a:spcBef>
                <a:spcPct val="20000"/>
              </a:spcBef>
              <a:buClr>
                <a:schemeClr val="accent2"/>
              </a:buClr>
              <a:buSzPct val="75000"/>
              <a:buFont typeface="Wingdings" panose="05000000000000000000" pitchFamily="2" charset="2"/>
              <a:buChar char="n"/>
              <a:defRPr sz="2800" b="1">
                <a:solidFill>
                  <a:srgbClr val="000000"/>
                </a:solidFill>
                <a:latin typeface="Times New Roman" panose="02020603050405020304" pitchFamily="18" charset="0"/>
                <a:ea typeface="宋体" panose="02010600030101010101" pitchFamily="2" charset="-122"/>
              </a:defRPr>
            </a:lvl2pPr>
            <a:lvl3pPr marL="1143000" indent="-228600">
              <a:spcBef>
                <a:spcPct val="20000"/>
              </a:spcBef>
              <a:buClr>
                <a:srgbClr val="666699"/>
              </a:buClr>
              <a:buSzPct val="70000"/>
              <a:buFont typeface="Wingdings" panose="05000000000000000000" pitchFamily="2" charset="2"/>
              <a:buChar char="n"/>
              <a:defRPr sz="2400">
                <a:solidFill>
                  <a:srgbClr val="000000"/>
                </a:solidFill>
                <a:latin typeface="Times New Roman" panose="02020603050405020304" pitchFamily="18" charset="0"/>
                <a:ea typeface="宋体" panose="02010600030101010101" pitchFamily="2" charset="-122"/>
              </a:defRPr>
            </a:lvl3pPr>
            <a:lvl4pPr marL="1600200" indent="-228600">
              <a:spcBef>
                <a:spcPct val="20000"/>
              </a:spcBef>
              <a:buSzPct val="60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4pPr>
            <a:lvl5pPr marL="2057400" indent="-228600">
              <a:spcBef>
                <a:spcPct val="20000"/>
              </a:spcBef>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9pPr>
          </a:lstStyle>
          <a:p>
            <a:pPr eaLnBrk="1" hangingPunct="1">
              <a:spcBef>
                <a:spcPct val="0"/>
              </a:spcBef>
              <a:buClrTx/>
              <a:buSzTx/>
              <a:buFontTx/>
              <a:buNone/>
            </a:pPr>
            <a:r>
              <a:rPr lang="zh-CN" altLang="en-US" b="0" dirty="0">
                <a:solidFill>
                  <a:srgbClr val="003366"/>
                </a:solidFill>
                <a:latin typeface="微软雅黑" panose="020B0503020204020204" pitchFamily="34" charset="-122"/>
                <a:ea typeface="微软雅黑" panose="020B0503020204020204" pitchFamily="34" charset="-122"/>
              </a:rPr>
              <a:t>第三节 无形资产的后续计量</a:t>
            </a:r>
          </a:p>
        </p:txBody>
      </p:sp>
    </p:spTree>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a:extLst>
              <a:ext uri="{FF2B5EF4-FFF2-40B4-BE49-F238E27FC236}">
                <a16:creationId xmlns:a16="http://schemas.microsoft.com/office/drawing/2014/main" id="{0323F1A2-D87D-4B0B-B4FC-8B4F061B1075}"/>
              </a:ext>
            </a:extLst>
          </p:cNvPr>
          <p:cNvSpPr txBox="1">
            <a:spLocks noChangeArrowheads="1"/>
          </p:cNvSpPr>
          <p:nvPr/>
        </p:nvSpPr>
        <p:spPr bwMode="auto">
          <a:xfrm>
            <a:off x="53975" y="620713"/>
            <a:ext cx="9036050" cy="5256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a:lstStyle>
            <a:lvl1pPr>
              <a:spcBef>
                <a:spcPct val="20000"/>
              </a:spcBef>
              <a:buClr>
                <a:srgbClr val="A50021"/>
              </a:buClr>
              <a:buSzPct val="75000"/>
              <a:buFont typeface="Wingdings" panose="05000000000000000000" pitchFamily="2" charset="2"/>
              <a:buChar char="n"/>
              <a:defRPr sz="3200" b="1">
                <a:solidFill>
                  <a:srgbClr val="000000"/>
                </a:solidFill>
                <a:latin typeface="Times New Roman" panose="02020603050405020304" pitchFamily="18" charset="0"/>
                <a:ea typeface="宋体" panose="02010600030101010101" pitchFamily="2" charset="-122"/>
              </a:defRPr>
            </a:lvl1pPr>
            <a:lvl2pPr marL="1027113" indent="-455613">
              <a:spcBef>
                <a:spcPct val="20000"/>
              </a:spcBef>
              <a:buClr>
                <a:schemeClr val="accent2"/>
              </a:buClr>
              <a:buSzPct val="75000"/>
              <a:buFont typeface="Wingdings" panose="05000000000000000000" pitchFamily="2" charset="2"/>
              <a:buChar char="n"/>
              <a:defRPr sz="2800" b="1">
                <a:solidFill>
                  <a:srgbClr val="000000"/>
                </a:solidFill>
                <a:latin typeface="Times New Roman" panose="02020603050405020304" pitchFamily="18" charset="0"/>
                <a:ea typeface="宋体" panose="02010600030101010101" pitchFamily="2" charset="-122"/>
              </a:defRPr>
            </a:lvl2pPr>
            <a:lvl3pPr marL="1370013" indent="-228600">
              <a:spcBef>
                <a:spcPct val="20000"/>
              </a:spcBef>
              <a:buClr>
                <a:srgbClr val="666699"/>
              </a:buClr>
              <a:buSzPct val="70000"/>
              <a:buFont typeface="Wingdings" panose="05000000000000000000" pitchFamily="2" charset="2"/>
              <a:buChar char="n"/>
              <a:defRPr sz="2400">
                <a:solidFill>
                  <a:srgbClr val="000000"/>
                </a:solidFill>
                <a:latin typeface="Times New Roman" panose="02020603050405020304" pitchFamily="18" charset="0"/>
                <a:ea typeface="宋体" panose="02010600030101010101" pitchFamily="2" charset="-122"/>
              </a:defRPr>
            </a:lvl3pPr>
            <a:lvl4pPr marL="1712913" indent="-228600">
              <a:spcBef>
                <a:spcPct val="20000"/>
              </a:spcBef>
              <a:buSzPct val="60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4pPr>
            <a:lvl5pPr marL="2057400" indent="-228600">
              <a:spcBef>
                <a:spcPct val="20000"/>
              </a:spcBef>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9pPr>
          </a:lstStyle>
          <a:p>
            <a:pPr>
              <a:lnSpc>
                <a:spcPct val="120000"/>
              </a:lnSpc>
              <a:spcAft>
                <a:spcPts val="600"/>
              </a:spcAft>
              <a:buNone/>
            </a:pPr>
            <a:r>
              <a:rPr lang="zh-CN" altLang="en-US" sz="2800" dirty="0">
                <a:solidFill>
                  <a:srgbClr val="003366"/>
                </a:solidFill>
                <a:latin typeface="宋体" panose="02010600030101010101" pitchFamily="2" charset="-122"/>
              </a:rPr>
              <a:t>三、使用寿命不确定的无形资产</a:t>
            </a:r>
          </a:p>
          <a:p>
            <a:pPr>
              <a:lnSpc>
                <a:spcPct val="120000"/>
              </a:lnSpc>
              <a:spcAft>
                <a:spcPts val="600"/>
              </a:spcAft>
              <a:buFont typeface="Wingdings" panose="05000000000000000000" pitchFamily="2" charset="2"/>
              <a:buNone/>
            </a:pPr>
            <a:r>
              <a:rPr lang="zh-CN" altLang="en-US" sz="2800" dirty="0">
                <a:solidFill>
                  <a:srgbClr val="003366"/>
                </a:solidFill>
                <a:latin typeface="宋体" panose="02010600030101010101" pitchFamily="2" charset="-122"/>
              </a:rPr>
              <a:t>    企业根据可获得的相关信息判断，存在确凿证据表明无法合理估计某项无形资产的使用寿命的，则应将其作为使用寿命不确定的无形资产</a:t>
            </a:r>
            <a:endParaRPr lang="en-US" altLang="zh-CN" sz="2800" dirty="0">
              <a:solidFill>
                <a:srgbClr val="003366"/>
              </a:solidFill>
              <a:latin typeface="宋体" panose="02010600030101010101" pitchFamily="2" charset="-122"/>
            </a:endParaRPr>
          </a:p>
          <a:p>
            <a:pPr>
              <a:lnSpc>
                <a:spcPct val="120000"/>
              </a:lnSpc>
              <a:spcAft>
                <a:spcPts val="600"/>
              </a:spcAft>
              <a:buNone/>
            </a:pPr>
            <a:r>
              <a:rPr lang="zh-CN" altLang="en-US" sz="2800" dirty="0">
                <a:solidFill>
                  <a:srgbClr val="003366"/>
                </a:solidFill>
                <a:latin typeface="宋体" panose="02010600030101010101" pitchFamily="2" charset="-122"/>
              </a:rPr>
              <a:t>    对于</a:t>
            </a:r>
            <a:r>
              <a:rPr lang="zh-CN" altLang="en-US" sz="2800" dirty="0">
                <a:solidFill>
                  <a:srgbClr val="C00000"/>
                </a:solidFill>
                <a:latin typeface="宋体" panose="02010600030101010101" pitchFamily="2" charset="-122"/>
              </a:rPr>
              <a:t>使用寿命不确定</a:t>
            </a:r>
            <a:r>
              <a:rPr lang="zh-CN" altLang="en-US" sz="2800" dirty="0">
                <a:solidFill>
                  <a:srgbClr val="003366"/>
                </a:solidFill>
                <a:latin typeface="宋体" panose="02010600030101010101" pitchFamily="2" charset="-122"/>
              </a:rPr>
              <a:t>的无形资产，在</a:t>
            </a:r>
            <a:r>
              <a:rPr lang="zh-CN" altLang="en-US" sz="2800" dirty="0">
                <a:solidFill>
                  <a:srgbClr val="C00000"/>
                </a:solidFill>
                <a:latin typeface="宋体" panose="02010600030101010101" pitchFamily="2" charset="-122"/>
              </a:rPr>
              <a:t>持有期间内不应摊销</a:t>
            </a:r>
            <a:r>
              <a:rPr lang="zh-CN" altLang="en-US" sz="2800" dirty="0">
                <a:solidFill>
                  <a:srgbClr val="003366"/>
                </a:solidFill>
                <a:latin typeface="宋体" panose="02010600030101010101" pitchFamily="2" charset="-122"/>
              </a:rPr>
              <a:t>。如果期末</a:t>
            </a:r>
            <a:r>
              <a:rPr lang="zh-CN" altLang="en-US" sz="2800" dirty="0">
                <a:solidFill>
                  <a:srgbClr val="C00000"/>
                </a:solidFill>
                <a:latin typeface="宋体" panose="02010600030101010101" pitchFamily="2" charset="-122"/>
              </a:rPr>
              <a:t>重新复核后仍不能确定的</a:t>
            </a:r>
            <a:r>
              <a:rPr lang="zh-CN" altLang="en-US" sz="2800" dirty="0">
                <a:solidFill>
                  <a:srgbClr val="003366"/>
                </a:solidFill>
                <a:latin typeface="宋体" panose="02010600030101010101" pitchFamily="2" charset="-122"/>
              </a:rPr>
              <a:t>，则应当</a:t>
            </a:r>
            <a:r>
              <a:rPr lang="zh-CN" altLang="en-US" sz="2800" dirty="0">
                <a:solidFill>
                  <a:srgbClr val="C00000"/>
                </a:solidFill>
                <a:latin typeface="宋体" panose="02010600030101010101" pitchFamily="2" charset="-122"/>
              </a:rPr>
              <a:t>在每个会计期间进行减值测试</a:t>
            </a:r>
            <a:r>
              <a:rPr lang="zh-CN" altLang="en-US" sz="2800" dirty="0">
                <a:solidFill>
                  <a:srgbClr val="003366"/>
                </a:solidFill>
                <a:latin typeface="宋体" panose="02010600030101010101" pitchFamily="2" charset="-122"/>
              </a:rPr>
              <a:t>。资产负债表日，若发生减值：</a:t>
            </a:r>
          </a:p>
        </p:txBody>
      </p:sp>
      <p:sp>
        <p:nvSpPr>
          <p:cNvPr id="6" name="Rectangle 2">
            <a:extLst>
              <a:ext uri="{FF2B5EF4-FFF2-40B4-BE49-F238E27FC236}">
                <a16:creationId xmlns:a16="http://schemas.microsoft.com/office/drawing/2014/main" id="{88159394-9235-40ED-8CD4-061C67506C11}"/>
              </a:ext>
            </a:extLst>
          </p:cNvPr>
          <p:cNvSpPr txBox="1">
            <a:spLocks noChangeArrowheads="1"/>
          </p:cNvSpPr>
          <p:nvPr/>
        </p:nvSpPr>
        <p:spPr bwMode="auto">
          <a:xfrm>
            <a:off x="0" y="14288"/>
            <a:ext cx="7772400" cy="606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20000"/>
              </a:spcBef>
              <a:buClr>
                <a:srgbClr val="A50021"/>
              </a:buClr>
              <a:buSzPct val="75000"/>
              <a:buFont typeface="Wingdings" panose="05000000000000000000" pitchFamily="2" charset="2"/>
              <a:buChar char="n"/>
              <a:defRPr sz="3200" b="1">
                <a:solidFill>
                  <a:srgbClr val="000000"/>
                </a:solidFill>
                <a:latin typeface="Times New Roman" panose="02020603050405020304" pitchFamily="18" charset="0"/>
                <a:ea typeface="宋体" panose="02010600030101010101" pitchFamily="2" charset="-122"/>
              </a:defRPr>
            </a:lvl1pPr>
            <a:lvl2pPr marL="742950" indent="-285750">
              <a:spcBef>
                <a:spcPct val="20000"/>
              </a:spcBef>
              <a:buClr>
                <a:schemeClr val="accent2"/>
              </a:buClr>
              <a:buSzPct val="75000"/>
              <a:buFont typeface="Wingdings" panose="05000000000000000000" pitchFamily="2" charset="2"/>
              <a:buChar char="n"/>
              <a:defRPr sz="2800" b="1">
                <a:solidFill>
                  <a:srgbClr val="000000"/>
                </a:solidFill>
                <a:latin typeface="Times New Roman" panose="02020603050405020304" pitchFamily="18" charset="0"/>
                <a:ea typeface="宋体" panose="02010600030101010101" pitchFamily="2" charset="-122"/>
              </a:defRPr>
            </a:lvl2pPr>
            <a:lvl3pPr marL="1143000" indent="-228600">
              <a:spcBef>
                <a:spcPct val="20000"/>
              </a:spcBef>
              <a:buClr>
                <a:srgbClr val="666699"/>
              </a:buClr>
              <a:buSzPct val="70000"/>
              <a:buFont typeface="Wingdings" panose="05000000000000000000" pitchFamily="2" charset="2"/>
              <a:buChar char="n"/>
              <a:defRPr sz="2400">
                <a:solidFill>
                  <a:srgbClr val="000000"/>
                </a:solidFill>
                <a:latin typeface="Times New Roman" panose="02020603050405020304" pitchFamily="18" charset="0"/>
                <a:ea typeface="宋体" panose="02010600030101010101" pitchFamily="2" charset="-122"/>
              </a:defRPr>
            </a:lvl3pPr>
            <a:lvl4pPr marL="1600200" indent="-228600">
              <a:spcBef>
                <a:spcPct val="20000"/>
              </a:spcBef>
              <a:buSzPct val="60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4pPr>
            <a:lvl5pPr marL="2057400" indent="-228600">
              <a:spcBef>
                <a:spcPct val="20000"/>
              </a:spcBef>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9pPr>
          </a:lstStyle>
          <a:p>
            <a:pPr eaLnBrk="1" hangingPunct="1">
              <a:spcBef>
                <a:spcPct val="0"/>
              </a:spcBef>
              <a:buClrTx/>
              <a:buSzTx/>
              <a:buFontTx/>
              <a:buNone/>
            </a:pPr>
            <a:r>
              <a:rPr lang="zh-CN" altLang="en-US" b="0" dirty="0">
                <a:solidFill>
                  <a:srgbClr val="003366"/>
                </a:solidFill>
                <a:latin typeface="微软雅黑" panose="020B0503020204020204" pitchFamily="34" charset="-122"/>
                <a:ea typeface="微软雅黑" panose="020B0503020204020204" pitchFamily="34" charset="-122"/>
              </a:rPr>
              <a:t>第三节 无形资产的后续计量</a:t>
            </a:r>
          </a:p>
        </p:txBody>
      </p:sp>
      <p:sp>
        <p:nvSpPr>
          <p:cNvPr id="7" name="Rectangle 2">
            <a:extLst>
              <a:ext uri="{FF2B5EF4-FFF2-40B4-BE49-F238E27FC236}">
                <a16:creationId xmlns:a16="http://schemas.microsoft.com/office/drawing/2014/main" id="{A6B70A52-98D3-439D-8111-37DBC991F7B5}"/>
              </a:ext>
            </a:extLst>
          </p:cNvPr>
          <p:cNvSpPr txBox="1">
            <a:spLocks noChangeArrowheads="1"/>
          </p:cNvSpPr>
          <p:nvPr/>
        </p:nvSpPr>
        <p:spPr bwMode="auto">
          <a:xfrm>
            <a:off x="1115616" y="4797152"/>
            <a:ext cx="5400600" cy="1224136"/>
          </a:xfrm>
          <a:prstGeom prst="rect">
            <a:avLst/>
          </a:prstGeom>
          <a:noFill/>
          <a:ln w="9525">
            <a:solidFill>
              <a:srgbClr val="003366"/>
            </a:solidFill>
            <a:prstDash val="dash"/>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 xmlns:ma14="http://schemas.microsoft.com/office/mac/drawingml/2011/main" val="1"/>
            </a:ext>
          </a:extLst>
        </p:spPr>
        <p:txBody>
          <a:bodyPr/>
          <a:lstStyle>
            <a:lvl1pPr indent="-457200">
              <a:spcBef>
                <a:spcPct val="20000"/>
              </a:spcBef>
              <a:buClr>
                <a:srgbClr val="A50021"/>
              </a:buClr>
              <a:buSzPct val="75000"/>
              <a:buFont typeface="Wingdings" panose="05000000000000000000" pitchFamily="2" charset="2"/>
              <a:buChar char="n"/>
              <a:defRPr sz="3200" b="1">
                <a:solidFill>
                  <a:srgbClr val="000000"/>
                </a:solidFill>
                <a:latin typeface="Times New Roman" panose="02020603050405020304" pitchFamily="18" charset="0"/>
                <a:ea typeface="宋体" panose="02010600030101010101" pitchFamily="2" charset="-122"/>
              </a:defRPr>
            </a:lvl1pPr>
            <a:lvl2pPr marL="1027113" indent="-455613">
              <a:spcBef>
                <a:spcPct val="20000"/>
              </a:spcBef>
              <a:buClr>
                <a:schemeClr val="accent2"/>
              </a:buClr>
              <a:buSzPct val="75000"/>
              <a:buFont typeface="Wingdings" panose="05000000000000000000" pitchFamily="2" charset="2"/>
              <a:buChar char="n"/>
              <a:defRPr sz="2800" b="1">
                <a:solidFill>
                  <a:srgbClr val="000000"/>
                </a:solidFill>
                <a:latin typeface="Times New Roman" panose="02020603050405020304" pitchFamily="18" charset="0"/>
                <a:ea typeface="宋体" panose="02010600030101010101" pitchFamily="2" charset="-122"/>
              </a:defRPr>
            </a:lvl2pPr>
            <a:lvl3pPr marL="1370013" indent="-228600">
              <a:spcBef>
                <a:spcPct val="20000"/>
              </a:spcBef>
              <a:buClr>
                <a:srgbClr val="666699"/>
              </a:buClr>
              <a:buSzPct val="70000"/>
              <a:buFont typeface="Wingdings" panose="05000000000000000000" pitchFamily="2" charset="2"/>
              <a:buChar char="n"/>
              <a:defRPr sz="2400">
                <a:solidFill>
                  <a:srgbClr val="000000"/>
                </a:solidFill>
                <a:latin typeface="Times New Roman" panose="02020603050405020304" pitchFamily="18" charset="0"/>
                <a:ea typeface="宋体" panose="02010600030101010101" pitchFamily="2" charset="-122"/>
              </a:defRPr>
            </a:lvl3pPr>
            <a:lvl4pPr marL="1712913" indent="-228600">
              <a:spcBef>
                <a:spcPct val="20000"/>
              </a:spcBef>
              <a:buSzPct val="60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4pPr>
            <a:lvl5pPr marL="2057400" indent="-228600">
              <a:spcBef>
                <a:spcPct val="20000"/>
              </a:spcBef>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9pPr>
          </a:lstStyle>
          <a:p>
            <a:pPr>
              <a:lnSpc>
                <a:spcPct val="150000"/>
              </a:lnSpc>
              <a:spcBef>
                <a:spcPct val="0"/>
              </a:spcBef>
              <a:buFont typeface="Wingdings" panose="05000000000000000000" pitchFamily="2" charset="2"/>
              <a:buNone/>
            </a:pPr>
            <a:r>
              <a:rPr lang="zh-CN" altLang="en-US" sz="2400" dirty="0">
                <a:solidFill>
                  <a:srgbClr val="003366"/>
                </a:solidFill>
                <a:latin typeface="宋体" panose="02010600030101010101" pitchFamily="2" charset="-122"/>
              </a:rPr>
              <a:t>借：资产减值损失        </a:t>
            </a:r>
            <a:r>
              <a:rPr lang="en-US" altLang="zh-CN" sz="2400" dirty="0">
                <a:solidFill>
                  <a:srgbClr val="003366"/>
                </a:solidFill>
                <a:latin typeface="宋体" panose="02010600030101010101" pitchFamily="2" charset="-122"/>
              </a:rPr>
              <a:t>XXXX</a:t>
            </a:r>
            <a:endParaRPr lang="zh-CN" altLang="en-US" sz="2400" dirty="0">
              <a:solidFill>
                <a:srgbClr val="003366"/>
              </a:solidFill>
              <a:latin typeface="宋体" panose="02010600030101010101" pitchFamily="2" charset="-122"/>
            </a:endParaRPr>
          </a:p>
          <a:p>
            <a:pPr>
              <a:lnSpc>
                <a:spcPct val="150000"/>
              </a:lnSpc>
              <a:spcBef>
                <a:spcPct val="0"/>
              </a:spcBef>
              <a:buFont typeface="Wingdings" panose="05000000000000000000" pitchFamily="2" charset="2"/>
              <a:buNone/>
            </a:pPr>
            <a:r>
              <a:rPr lang="zh-CN" altLang="en-US" sz="2400" dirty="0">
                <a:solidFill>
                  <a:srgbClr val="003366"/>
                </a:solidFill>
                <a:latin typeface="宋体" panose="02010600030101010101" pitchFamily="2" charset="-122"/>
              </a:rPr>
              <a:t>    贷：无形资产减值准备  </a:t>
            </a:r>
            <a:r>
              <a:rPr lang="en-US" altLang="zh-CN" sz="2400" dirty="0">
                <a:solidFill>
                  <a:srgbClr val="003366"/>
                </a:solidFill>
                <a:latin typeface="宋体" panose="02010600030101010101" pitchFamily="2" charset="-122"/>
              </a:rPr>
              <a:t>XXXX</a:t>
            </a:r>
            <a:endParaRPr lang="zh-CN" altLang="en-US" sz="2400" dirty="0">
              <a:solidFill>
                <a:srgbClr val="003366"/>
              </a:solidFill>
              <a:latin typeface="宋体" panose="02010600030101010101" pitchFamily="2" charset="-122"/>
            </a:endParaRPr>
          </a:p>
          <a:p>
            <a:pPr>
              <a:lnSpc>
                <a:spcPct val="150000"/>
              </a:lnSpc>
              <a:spcBef>
                <a:spcPct val="0"/>
              </a:spcBef>
              <a:buFont typeface="Wingdings" panose="05000000000000000000" pitchFamily="2" charset="2"/>
              <a:buNone/>
            </a:pPr>
            <a:r>
              <a:rPr lang="zh-CN" altLang="en-US" sz="2400" dirty="0">
                <a:solidFill>
                  <a:srgbClr val="003366"/>
                </a:solidFill>
                <a:latin typeface="宋体" panose="02010600030101010101" pitchFamily="2" charset="-122"/>
              </a:rPr>
              <a:t>        </a:t>
            </a:r>
          </a:p>
        </p:txBody>
      </p:sp>
    </p:spTree>
    <p:extLst>
      <p:ext uri="{BB962C8B-B14F-4D97-AF65-F5344CB8AC3E}">
        <p14:creationId xmlns:p14="http://schemas.microsoft.com/office/powerpoint/2010/main" val="1507541318"/>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1745" name="Rectangle 2">
            <a:extLst>
              <a:ext uri="{FF2B5EF4-FFF2-40B4-BE49-F238E27FC236}">
                <a16:creationId xmlns:a16="http://schemas.microsoft.com/office/drawing/2014/main" id="{9410BC85-14DD-4344-AB8D-388FEBA42F66}"/>
              </a:ext>
            </a:extLst>
          </p:cNvPr>
          <p:cNvSpPr txBox="1">
            <a:spLocks noChangeArrowheads="1"/>
          </p:cNvSpPr>
          <p:nvPr/>
        </p:nvSpPr>
        <p:spPr bwMode="auto">
          <a:xfrm>
            <a:off x="34925" y="14288"/>
            <a:ext cx="7772400" cy="606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20000"/>
              </a:spcBef>
              <a:buClr>
                <a:srgbClr val="A50021"/>
              </a:buClr>
              <a:buSzPct val="75000"/>
              <a:buFont typeface="Wingdings" panose="05000000000000000000" pitchFamily="2" charset="2"/>
              <a:buChar char="n"/>
              <a:defRPr sz="3200" b="1">
                <a:solidFill>
                  <a:srgbClr val="000000"/>
                </a:solidFill>
                <a:latin typeface="Times New Roman" panose="02020603050405020304" pitchFamily="18" charset="0"/>
                <a:ea typeface="宋体" panose="02010600030101010101" pitchFamily="2" charset="-122"/>
              </a:defRPr>
            </a:lvl1pPr>
            <a:lvl2pPr marL="742950" indent="-285750">
              <a:spcBef>
                <a:spcPct val="20000"/>
              </a:spcBef>
              <a:buClr>
                <a:schemeClr val="accent2"/>
              </a:buClr>
              <a:buSzPct val="75000"/>
              <a:buFont typeface="Wingdings" panose="05000000000000000000" pitchFamily="2" charset="2"/>
              <a:buChar char="n"/>
              <a:defRPr sz="2800" b="1">
                <a:solidFill>
                  <a:srgbClr val="000000"/>
                </a:solidFill>
                <a:latin typeface="Times New Roman" panose="02020603050405020304" pitchFamily="18" charset="0"/>
                <a:ea typeface="宋体" panose="02010600030101010101" pitchFamily="2" charset="-122"/>
              </a:defRPr>
            </a:lvl2pPr>
            <a:lvl3pPr marL="1143000" indent="-228600">
              <a:spcBef>
                <a:spcPct val="20000"/>
              </a:spcBef>
              <a:buClr>
                <a:srgbClr val="666699"/>
              </a:buClr>
              <a:buSzPct val="70000"/>
              <a:buFont typeface="Wingdings" panose="05000000000000000000" pitchFamily="2" charset="2"/>
              <a:buChar char="n"/>
              <a:defRPr sz="2400">
                <a:solidFill>
                  <a:srgbClr val="000000"/>
                </a:solidFill>
                <a:latin typeface="Times New Roman" panose="02020603050405020304" pitchFamily="18" charset="0"/>
                <a:ea typeface="宋体" panose="02010600030101010101" pitchFamily="2" charset="-122"/>
              </a:defRPr>
            </a:lvl3pPr>
            <a:lvl4pPr marL="1600200" indent="-228600">
              <a:spcBef>
                <a:spcPct val="20000"/>
              </a:spcBef>
              <a:buSzPct val="60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4pPr>
            <a:lvl5pPr marL="2057400" indent="-228600">
              <a:spcBef>
                <a:spcPct val="20000"/>
              </a:spcBef>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9pPr>
          </a:lstStyle>
          <a:p>
            <a:pPr eaLnBrk="1" hangingPunct="1">
              <a:spcBef>
                <a:spcPct val="0"/>
              </a:spcBef>
              <a:buClrTx/>
              <a:buSzTx/>
              <a:buFontTx/>
              <a:buNone/>
            </a:pPr>
            <a:r>
              <a:rPr lang="zh-CN" altLang="en-US" b="0" dirty="0">
                <a:solidFill>
                  <a:srgbClr val="003366"/>
                </a:solidFill>
                <a:latin typeface="微软雅黑" panose="020B0503020204020204" pitchFamily="34" charset="-122"/>
                <a:ea typeface="微软雅黑" panose="020B0503020204020204" pitchFamily="34" charset="-122"/>
              </a:rPr>
              <a:t>第四节 无形资产的处置</a:t>
            </a:r>
          </a:p>
        </p:txBody>
      </p:sp>
      <p:sp>
        <p:nvSpPr>
          <p:cNvPr id="4" name="Rectangle 2">
            <a:extLst>
              <a:ext uri="{FF2B5EF4-FFF2-40B4-BE49-F238E27FC236}">
                <a16:creationId xmlns:a16="http://schemas.microsoft.com/office/drawing/2014/main" id="{ECDE601F-EB10-46A4-A710-B25F37FF4FEC}"/>
              </a:ext>
            </a:extLst>
          </p:cNvPr>
          <p:cNvSpPr txBox="1">
            <a:spLocks noChangeArrowheads="1"/>
          </p:cNvSpPr>
          <p:nvPr/>
        </p:nvSpPr>
        <p:spPr bwMode="auto">
          <a:xfrm>
            <a:off x="107950" y="800893"/>
            <a:ext cx="9036050" cy="5256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a:lstStyle>
            <a:lvl1pPr>
              <a:spcBef>
                <a:spcPct val="20000"/>
              </a:spcBef>
              <a:buClr>
                <a:srgbClr val="A50021"/>
              </a:buClr>
              <a:buSzPct val="75000"/>
              <a:buFont typeface="Wingdings" panose="05000000000000000000" pitchFamily="2" charset="2"/>
              <a:buChar char="n"/>
              <a:defRPr sz="3200" b="1">
                <a:solidFill>
                  <a:srgbClr val="000000"/>
                </a:solidFill>
                <a:latin typeface="Times New Roman" panose="02020603050405020304" pitchFamily="18" charset="0"/>
                <a:ea typeface="宋体" panose="02010600030101010101" pitchFamily="2" charset="-122"/>
              </a:defRPr>
            </a:lvl1pPr>
            <a:lvl2pPr marL="1027113" indent="-455613">
              <a:spcBef>
                <a:spcPct val="20000"/>
              </a:spcBef>
              <a:buClr>
                <a:schemeClr val="accent2"/>
              </a:buClr>
              <a:buSzPct val="75000"/>
              <a:buFont typeface="Wingdings" panose="05000000000000000000" pitchFamily="2" charset="2"/>
              <a:buChar char="n"/>
              <a:defRPr sz="2800" b="1">
                <a:solidFill>
                  <a:srgbClr val="000000"/>
                </a:solidFill>
                <a:latin typeface="Times New Roman" panose="02020603050405020304" pitchFamily="18" charset="0"/>
                <a:ea typeface="宋体" panose="02010600030101010101" pitchFamily="2" charset="-122"/>
              </a:defRPr>
            </a:lvl2pPr>
            <a:lvl3pPr marL="1370013" indent="-228600">
              <a:spcBef>
                <a:spcPct val="20000"/>
              </a:spcBef>
              <a:buClr>
                <a:srgbClr val="666699"/>
              </a:buClr>
              <a:buSzPct val="70000"/>
              <a:buFont typeface="Wingdings" panose="05000000000000000000" pitchFamily="2" charset="2"/>
              <a:buChar char="n"/>
              <a:defRPr sz="2400">
                <a:solidFill>
                  <a:srgbClr val="000000"/>
                </a:solidFill>
                <a:latin typeface="Times New Roman" panose="02020603050405020304" pitchFamily="18" charset="0"/>
                <a:ea typeface="宋体" panose="02010600030101010101" pitchFamily="2" charset="-122"/>
              </a:defRPr>
            </a:lvl3pPr>
            <a:lvl4pPr marL="1712913" indent="-228600">
              <a:spcBef>
                <a:spcPct val="20000"/>
              </a:spcBef>
              <a:buSzPct val="60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4pPr>
            <a:lvl5pPr marL="2057400" indent="-228600">
              <a:spcBef>
                <a:spcPct val="20000"/>
              </a:spcBef>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9pPr>
          </a:lstStyle>
          <a:p>
            <a:pPr>
              <a:lnSpc>
                <a:spcPct val="120000"/>
              </a:lnSpc>
              <a:spcAft>
                <a:spcPts val="600"/>
              </a:spcAft>
              <a:buFont typeface="Wingdings" panose="05000000000000000000" pitchFamily="2" charset="2"/>
              <a:buNone/>
            </a:pPr>
            <a:r>
              <a:rPr lang="zh-CN" altLang="en-US" sz="2800" dirty="0">
                <a:solidFill>
                  <a:srgbClr val="003366"/>
                </a:solidFill>
                <a:latin typeface="宋体" panose="02010600030101010101" pitchFamily="2" charset="-122"/>
              </a:rPr>
              <a:t>    无形资产的处置，主要包括无形资产</a:t>
            </a:r>
            <a:r>
              <a:rPr lang="zh-CN" altLang="en-US" sz="2800" dirty="0">
                <a:solidFill>
                  <a:srgbClr val="C00000"/>
                </a:solidFill>
                <a:latin typeface="宋体" panose="02010600030101010101" pitchFamily="2" charset="-122"/>
              </a:rPr>
              <a:t>对外出租</a:t>
            </a:r>
            <a:r>
              <a:rPr lang="zh-CN" altLang="en-US" sz="2800" dirty="0">
                <a:solidFill>
                  <a:srgbClr val="003366"/>
                </a:solidFill>
                <a:latin typeface="宋体" panose="02010600030101010101" pitchFamily="2" charset="-122"/>
              </a:rPr>
              <a:t>、</a:t>
            </a:r>
            <a:r>
              <a:rPr lang="zh-CN" altLang="en-US" sz="2800" dirty="0">
                <a:solidFill>
                  <a:srgbClr val="C00000"/>
                </a:solidFill>
                <a:latin typeface="宋体" panose="02010600030101010101" pitchFamily="2" charset="-122"/>
              </a:rPr>
              <a:t>出售</a:t>
            </a:r>
            <a:r>
              <a:rPr lang="zh-CN" altLang="en-US" sz="2800" dirty="0">
                <a:solidFill>
                  <a:srgbClr val="003366"/>
                </a:solidFill>
                <a:latin typeface="宋体" panose="02010600030101010101" pitchFamily="2" charset="-122"/>
              </a:rPr>
              <a:t>、</a:t>
            </a:r>
            <a:r>
              <a:rPr lang="zh-CN" altLang="en-US" sz="2800" dirty="0">
                <a:solidFill>
                  <a:srgbClr val="C00000"/>
                </a:solidFill>
                <a:latin typeface="宋体" panose="02010600030101010101" pitchFamily="2" charset="-122"/>
              </a:rPr>
              <a:t>对外捐赠</a:t>
            </a:r>
            <a:r>
              <a:rPr lang="zh-CN" altLang="en-US" sz="2800" dirty="0">
                <a:solidFill>
                  <a:srgbClr val="003366"/>
                </a:solidFill>
                <a:latin typeface="宋体" panose="02010600030101010101" pitchFamily="2" charset="-122"/>
              </a:rPr>
              <a:t>、</a:t>
            </a:r>
            <a:r>
              <a:rPr lang="zh-CN" altLang="en-US" sz="2800" dirty="0">
                <a:solidFill>
                  <a:srgbClr val="C00000"/>
                </a:solidFill>
                <a:latin typeface="宋体" panose="02010600030101010101" pitchFamily="2" charset="-122"/>
              </a:rPr>
              <a:t>非货币性资产交换换出</a:t>
            </a:r>
            <a:r>
              <a:rPr lang="zh-CN" altLang="en-US" sz="2800" dirty="0">
                <a:solidFill>
                  <a:srgbClr val="003366"/>
                </a:solidFill>
                <a:latin typeface="宋体" panose="02010600030101010101" pitchFamily="2" charset="-122"/>
              </a:rPr>
              <a:t>、</a:t>
            </a:r>
            <a:r>
              <a:rPr lang="zh-CN" altLang="en-US" sz="2800" dirty="0">
                <a:solidFill>
                  <a:srgbClr val="C00000"/>
                </a:solidFill>
                <a:latin typeface="宋体" panose="02010600030101010101" pitchFamily="2" charset="-122"/>
              </a:rPr>
              <a:t>债务重组换出</a:t>
            </a:r>
            <a:r>
              <a:rPr lang="zh-CN" altLang="en-US" sz="2800" dirty="0">
                <a:solidFill>
                  <a:srgbClr val="003366"/>
                </a:solidFill>
                <a:latin typeface="宋体" panose="02010600030101010101" pitchFamily="2" charset="-122"/>
              </a:rPr>
              <a:t>等。</a:t>
            </a:r>
          </a:p>
          <a:p>
            <a:pPr>
              <a:lnSpc>
                <a:spcPct val="150000"/>
              </a:lnSpc>
              <a:spcBef>
                <a:spcPct val="0"/>
              </a:spcBef>
              <a:buNone/>
            </a:pPr>
            <a:r>
              <a:rPr lang="zh-CN" altLang="en-US" sz="2800" dirty="0">
                <a:solidFill>
                  <a:srgbClr val="003366"/>
                </a:solidFill>
                <a:latin typeface="宋体" panose="02010600030101010101" pitchFamily="2" charset="-122"/>
              </a:rPr>
              <a:t>一、无形资产出租</a:t>
            </a:r>
            <a:endParaRPr lang="en-US" altLang="zh-CN" sz="2800" dirty="0">
              <a:solidFill>
                <a:srgbClr val="003366"/>
              </a:solidFill>
              <a:latin typeface="宋体" panose="02010600030101010101" pitchFamily="2" charset="-122"/>
            </a:endParaRPr>
          </a:p>
          <a:p>
            <a:pPr>
              <a:lnSpc>
                <a:spcPct val="150000"/>
              </a:lnSpc>
              <a:spcBef>
                <a:spcPct val="0"/>
              </a:spcBef>
              <a:buNone/>
            </a:pPr>
            <a:r>
              <a:rPr lang="zh-CN" altLang="en-US" sz="2800" dirty="0">
                <a:solidFill>
                  <a:srgbClr val="003366"/>
                </a:solidFill>
                <a:latin typeface="宋体" panose="02010600030101010101" pitchFamily="2" charset="-122"/>
              </a:rPr>
              <a:t>    企业将所拥有的无形资产使用权让渡他人使用时，当收取的租金满足收入确认条件的情况下，应确认租金为收入，借记“银行存款”等科目，贷记“其他业务收入”科目。</a:t>
            </a:r>
          </a:p>
        </p:txBody>
      </p:sp>
    </p:spTree>
  </p:cSld>
  <p:clrMapOvr>
    <a:masterClrMapping/>
  </p:clrMapOvr>
  <p:transition spd="slow"/>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a:extLst>
              <a:ext uri="{FF2B5EF4-FFF2-40B4-BE49-F238E27FC236}">
                <a16:creationId xmlns:a16="http://schemas.microsoft.com/office/drawing/2014/main" id="{B483849B-CF2E-4A79-8D48-2338C7299D36}"/>
              </a:ext>
            </a:extLst>
          </p:cNvPr>
          <p:cNvSpPr txBox="1">
            <a:spLocks noChangeArrowheads="1"/>
          </p:cNvSpPr>
          <p:nvPr/>
        </p:nvSpPr>
        <p:spPr bwMode="auto">
          <a:xfrm>
            <a:off x="53975" y="620713"/>
            <a:ext cx="9036050" cy="37443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a:lstStyle>
            <a:lvl1pPr>
              <a:spcBef>
                <a:spcPct val="20000"/>
              </a:spcBef>
              <a:buClr>
                <a:srgbClr val="A50021"/>
              </a:buClr>
              <a:buSzPct val="75000"/>
              <a:buFont typeface="Wingdings" panose="05000000000000000000" pitchFamily="2" charset="2"/>
              <a:buChar char="n"/>
              <a:defRPr sz="3200" b="1">
                <a:solidFill>
                  <a:srgbClr val="000000"/>
                </a:solidFill>
                <a:latin typeface="Times New Roman" panose="02020603050405020304" pitchFamily="18" charset="0"/>
                <a:ea typeface="宋体" panose="02010600030101010101" pitchFamily="2" charset="-122"/>
              </a:defRPr>
            </a:lvl1pPr>
            <a:lvl2pPr marL="1027113" indent="-455613">
              <a:spcBef>
                <a:spcPct val="20000"/>
              </a:spcBef>
              <a:buClr>
                <a:schemeClr val="accent2"/>
              </a:buClr>
              <a:buSzPct val="75000"/>
              <a:buFont typeface="Wingdings" panose="05000000000000000000" pitchFamily="2" charset="2"/>
              <a:buChar char="n"/>
              <a:defRPr sz="2800" b="1">
                <a:solidFill>
                  <a:srgbClr val="000000"/>
                </a:solidFill>
                <a:latin typeface="Times New Roman" panose="02020603050405020304" pitchFamily="18" charset="0"/>
                <a:ea typeface="宋体" panose="02010600030101010101" pitchFamily="2" charset="-122"/>
              </a:defRPr>
            </a:lvl2pPr>
            <a:lvl3pPr marL="1370013" indent="-228600">
              <a:spcBef>
                <a:spcPct val="20000"/>
              </a:spcBef>
              <a:buClr>
                <a:srgbClr val="666699"/>
              </a:buClr>
              <a:buSzPct val="70000"/>
              <a:buFont typeface="Wingdings" panose="05000000000000000000" pitchFamily="2" charset="2"/>
              <a:buChar char="n"/>
              <a:defRPr sz="2400">
                <a:solidFill>
                  <a:srgbClr val="000000"/>
                </a:solidFill>
                <a:latin typeface="Times New Roman" panose="02020603050405020304" pitchFamily="18" charset="0"/>
                <a:ea typeface="宋体" panose="02010600030101010101" pitchFamily="2" charset="-122"/>
              </a:defRPr>
            </a:lvl3pPr>
            <a:lvl4pPr marL="1712913" indent="-228600">
              <a:spcBef>
                <a:spcPct val="20000"/>
              </a:spcBef>
              <a:buSzPct val="60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4pPr>
            <a:lvl5pPr marL="2057400" indent="-228600">
              <a:spcBef>
                <a:spcPct val="20000"/>
              </a:spcBef>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9pPr>
          </a:lstStyle>
          <a:p>
            <a:pPr>
              <a:lnSpc>
                <a:spcPct val="120000"/>
              </a:lnSpc>
              <a:spcAft>
                <a:spcPts val="600"/>
              </a:spcAft>
              <a:buFont typeface="Wingdings" panose="05000000000000000000" pitchFamily="2" charset="2"/>
              <a:buNone/>
            </a:pPr>
            <a:r>
              <a:rPr lang="zh-CN" altLang="en-US" sz="2800" dirty="0">
                <a:solidFill>
                  <a:srgbClr val="003366"/>
                </a:solidFill>
                <a:latin typeface="宋体" panose="02010600030101010101" pitchFamily="2" charset="-122"/>
              </a:rPr>
              <a:t>（一）无形资产出租的账务处理</a:t>
            </a:r>
          </a:p>
          <a:p>
            <a:pPr>
              <a:lnSpc>
                <a:spcPct val="150000"/>
              </a:lnSpc>
              <a:spcBef>
                <a:spcPct val="0"/>
              </a:spcBef>
              <a:buFont typeface="Times New Roman" panose="02020603050405020304" pitchFamily="18" charset="0"/>
              <a:buAutoNum type="arabicPeriod"/>
            </a:pPr>
            <a:r>
              <a:rPr lang="zh-CN" altLang="en-US" sz="2800" dirty="0">
                <a:solidFill>
                  <a:srgbClr val="003366"/>
                </a:solidFill>
                <a:latin typeface="宋体" panose="02010600030101010101" pitchFamily="2" charset="-122"/>
              </a:rPr>
              <a:t>取得租金时的账务处理：</a:t>
            </a:r>
            <a:endParaRPr lang="en-US" altLang="zh-CN" sz="2800" dirty="0">
              <a:solidFill>
                <a:srgbClr val="003366"/>
              </a:solidFill>
              <a:latin typeface="宋体" panose="02010600030101010101" pitchFamily="2" charset="-122"/>
            </a:endParaRPr>
          </a:p>
          <a:p>
            <a:pPr>
              <a:lnSpc>
                <a:spcPct val="150000"/>
              </a:lnSpc>
              <a:spcBef>
                <a:spcPct val="0"/>
              </a:spcBef>
              <a:buFont typeface="Times New Roman" panose="02020603050405020304" pitchFamily="18" charset="0"/>
              <a:buAutoNum type="arabicPeriod"/>
            </a:pPr>
            <a:endParaRPr lang="en-US" altLang="zh-CN" sz="2800" dirty="0">
              <a:solidFill>
                <a:srgbClr val="003366"/>
              </a:solidFill>
              <a:latin typeface="宋体" panose="02010600030101010101" pitchFamily="2" charset="-122"/>
            </a:endParaRPr>
          </a:p>
          <a:p>
            <a:pPr>
              <a:lnSpc>
                <a:spcPct val="150000"/>
              </a:lnSpc>
              <a:spcBef>
                <a:spcPct val="0"/>
              </a:spcBef>
              <a:buFont typeface="Times New Roman" panose="02020603050405020304" pitchFamily="18" charset="0"/>
              <a:buAutoNum type="arabicPeriod"/>
            </a:pPr>
            <a:endParaRPr lang="en-US" altLang="zh-CN" sz="2800" dirty="0">
              <a:solidFill>
                <a:srgbClr val="003366"/>
              </a:solidFill>
              <a:latin typeface="宋体" panose="02010600030101010101" pitchFamily="2" charset="-122"/>
            </a:endParaRPr>
          </a:p>
          <a:p>
            <a:pPr>
              <a:lnSpc>
                <a:spcPct val="150000"/>
              </a:lnSpc>
              <a:spcBef>
                <a:spcPct val="0"/>
              </a:spcBef>
              <a:buFont typeface="Times New Roman" panose="02020603050405020304" pitchFamily="18" charset="0"/>
              <a:buAutoNum type="arabicPeriod"/>
            </a:pPr>
            <a:endParaRPr lang="en-US" altLang="zh-CN" sz="2800" dirty="0">
              <a:solidFill>
                <a:srgbClr val="003366"/>
              </a:solidFill>
              <a:latin typeface="宋体" panose="02010600030101010101" pitchFamily="2" charset="-122"/>
            </a:endParaRPr>
          </a:p>
          <a:p>
            <a:pPr>
              <a:lnSpc>
                <a:spcPct val="150000"/>
              </a:lnSpc>
              <a:spcBef>
                <a:spcPct val="0"/>
              </a:spcBef>
              <a:buFont typeface="Times New Roman" panose="02020603050405020304" pitchFamily="18" charset="0"/>
              <a:buAutoNum type="arabicPeriod"/>
            </a:pPr>
            <a:r>
              <a:rPr lang="zh-CN" altLang="en-US" sz="2800" dirty="0">
                <a:solidFill>
                  <a:srgbClr val="003366"/>
                </a:solidFill>
                <a:latin typeface="宋体" panose="02010600030101010101" pitchFamily="2" charset="-122"/>
              </a:rPr>
              <a:t>每年摊销无形资产成本时的账务处理：</a:t>
            </a:r>
            <a:endParaRPr lang="en-US" altLang="zh-CN" sz="2800" dirty="0">
              <a:solidFill>
                <a:srgbClr val="003366"/>
              </a:solidFill>
              <a:latin typeface="宋体" panose="02010600030101010101" pitchFamily="2" charset="-122"/>
            </a:endParaRPr>
          </a:p>
          <a:p>
            <a:pPr>
              <a:lnSpc>
                <a:spcPct val="150000"/>
              </a:lnSpc>
              <a:spcBef>
                <a:spcPct val="0"/>
              </a:spcBef>
              <a:buNone/>
            </a:pPr>
            <a:endParaRPr lang="zh-CN" altLang="en-US" sz="2800" dirty="0">
              <a:solidFill>
                <a:srgbClr val="003366"/>
              </a:solidFill>
              <a:latin typeface="宋体" panose="02010600030101010101" pitchFamily="2" charset="-122"/>
            </a:endParaRPr>
          </a:p>
          <a:p>
            <a:pPr>
              <a:lnSpc>
                <a:spcPct val="150000"/>
              </a:lnSpc>
              <a:spcBef>
                <a:spcPct val="0"/>
              </a:spcBef>
              <a:buFont typeface="Wingdings" panose="05000000000000000000" pitchFamily="2" charset="2"/>
              <a:buNone/>
            </a:pPr>
            <a:endParaRPr lang="zh-CN" altLang="en-US" sz="2800" dirty="0">
              <a:solidFill>
                <a:srgbClr val="003366"/>
              </a:solidFill>
              <a:latin typeface="宋体" panose="02010600030101010101" pitchFamily="2" charset="-122"/>
            </a:endParaRPr>
          </a:p>
        </p:txBody>
      </p:sp>
      <p:sp>
        <p:nvSpPr>
          <p:cNvPr id="5" name="Rectangle 2">
            <a:extLst>
              <a:ext uri="{FF2B5EF4-FFF2-40B4-BE49-F238E27FC236}">
                <a16:creationId xmlns:a16="http://schemas.microsoft.com/office/drawing/2014/main" id="{0DE1E4D0-AD98-4ABE-B221-3FB344CBDE35}"/>
              </a:ext>
            </a:extLst>
          </p:cNvPr>
          <p:cNvSpPr txBox="1">
            <a:spLocks noChangeArrowheads="1"/>
          </p:cNvSpPr>
          <p:nvPr/>
        </p:nvSpPr>
        <p:spPr bwMode="auto">
          <a:xfrm>
            <a:off x="899593" y="2276872"/>
            <a:ext cx="6624736" cy="1224136"/>
          </a:xfrm>
          <a:prstGeom prst="rect">
            <a:avLst/>
          </a:prstGeom>
          <a:noFill/>
          <a:ln w="9525">
            <a:solidFill>
              <a:srgbClr val="003366"/>
            </a:solidFill>
            <a:prstDash val="dash"/>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 xmlns:ma14="http://schemas.microsoft.com/office/mac/drawingml/2011/main" val="1"/>
            </a:ext>
          </a:extLst>
        </p:spPr>
        <p:txBody>
          <a:bodyPr/>
          <a:lstStyle>
            <a:lvl1pPr indent="-457200">
              <a:spcBef>
                <a:spcPct val="20000"/>
              </a:spcBef>
              <a:buClr>
                <a:srgbClr val="A50021"/>
              </a:buClr>
              <a:buSzPct val="75000"/>
              <a:buFont typeface="Wingdings" panose="05000000000000000000" pitchFamily="2" charset="2"/>
              <a:buChar char="n"/>
              <a:defRPr sz="3200" b="1">
                <a:solidFill>
                  <a:srgbClr val="000000"/>
                </a:solidFill>
                <a:latin typeface="Times New Roman" panose="02020603050405020304" pitchFamily="18" charset="0"/>
                <a:ea typeface="宋体" panose="02010600030101010101" pitchFamily="2" charset="-122"/>
              </a:defRPr>
            </a:lvl1pPr>
            <a:lvl2pPr marL="1027113" indent="-455613">
              <a:spcBef>
                <a:spcPct val="20000"/>
              </a:spcBef>
              <a:buClr>
                <a:schemeClr val="accent2"/>
              </a:buClr>
              <a:buSzPct val="75000"/>
              <a:buFont typeface="Wingdings" panose="05000000000000000000" pitchFamily="2" charset="2"/>
              <a:buChar char="n"/>
              <a:defRPr sz="2800" b="1">
                <a:solidFill>
                  <a:srgbClr val="000000"/>
                </a:solidFill>
                <a:latin typeface="Times New Roman" panose="02020603050405020304" pitchFamily="18" charset="0"/>
                <a:ea typeface="宋体" panose="02010600030101010101" pitchFamily="2" charset="-122"/>
              </a:defRPr>
            </a:lvl2pPr>
            <a:lvl3pPr marL="1370013" indent="-228600">
              <a:spcBef>
                <a:spcPct val="20000"/>
              </a:spcBef>
              <a:buClr>
                <a:srgbClr val="666699"/>
              </a:buClr>
              <a:buSzPct val="70000"/>
              <a:buFont typeface="Wingdings" panose="05000000000000000000" pitchFamily="2" charset="2"/>
              <a:buChar char="n"/>
              <a:defRPr sz="2400">
                <a:solidFill>
                  <a:srgbClr val="000000"/>
                </a:solidFill>
                <a:latin typeface="Times New Roman" panose="02020603050405020304" pitchFamily="18" charset="0"/>
                <a:ea typeface="宋体" panose="02010600030101010101" pitchFamily="2" charset="-122"/>
              </a:defRPr>
            </a:lvl3pPr>
            <a:lvl4pPr marL="1712913" indent="-228600">
              <a:spcBef>
                <a:spcPct val="20000"/>
              </a:spcBef>
              <a:buSzPct val="60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4pPr>
            <a:lvl5pPr marL="2057400" indent="-228600">
              <a:spcBef>
                <a:spcPct val="20000"/>
              </a:spcBef>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9pPr>
          </a:lstStyle>
          <a:p>
            <a:pPr>
              <a:lnSpc>
                <a:spcPct val="150000"/>
              </a:lnSpc>
              <a:spcBef>
                <a:spcPct val="0"/>
              </a:spcBef>
              <a:buFont typeface="Wingdings" panose="05000000000000000000" pitchFamily="2" charset="2"/>
              <a:buNone/>
            </a:pPr>
            <a:r>
              <a:rPr lang="zh-CN" altLang="en-US" sz="2400" dirty="0">
                <a:solidFill>
                  <a:srgbClr val="003366"/>
                </a:solidFill>
                <a:latin typeface="宋体" panose="02010600030101010101" pitchFamily="2" charset="-122"/>
              </a:rPr>
              <a:t>借：银行存款              </a:t>
            </a:r>
            <a:r>
              <a:rPr lang="en-US" altLang="zh-CN" sz="2400" dirty="0">
                <a:solidFill>
                  <a:srgbClr val="003366"/>
                </a:solidFill>
                <a:latin typeface="宋体" panose="02010600030101010101" pitchFamily="2" charset="-122"/>
              </a:rPr>
              <a:t>XXXX</a:t>
            </a:r>
            <a:endParaRPr lang="zh-CN" altLang="en-US" sz="2400" dirty="0">
              <a:solidFill>
                <a:srgbClr val="003366"/>
              </a:solidFill>
              <a:latin typeface="宋体" panose="02010600030101010101" pitchFamily="2" charset="-122"/>
            </a:endParaRPr>
          </a:p>
          <a:p>
            <a:pPr>
              <a:lnSpc>
                <a:spcPct val="150000"/>
              </a:lnSpc>
              <a:spcBef>
                <a:spcPct val="0"/>
              </a:spcBef>
              <a:buFont typeface="Wingdings" panose="05000000000000000000" pitchFamily="2" charset="2"/>
              <a:buNone/>
            </a:pPr>
            <a:r>
              <a:rPr lang="zh-CN" altLang="en-US" sz="2400" dirty="0">
                <a:solidFill>
                  <a:srgbClr val="003366"/>
                </a:solidFill>
                <a:latin typeface="宋体" panose="02010600030101010101" pitchFamily="2" charset="-122"/>
              </a:rPr>
              <a:t>    贷：其他业务收入           </a:t>
            </a:r>
            <a:r>
              <a:rPr lang="en-US" altLang="zh-CN" sz="2400" dirty="0">
                <a:solidFill>
                  <a:srgbClr val="003366"/>
                </a:solidFill>
                <a:latin typeface="宋体" panose="02010600030101010101" pitchFamily="2" charset="-122"/>
              </a:rPr>
              <a:t>XXXX</a:t>
            </a:r>
            <a:endParaRPr lang="zh-CN" altLang="en-US" sz="2400" dirty="0">
              <a:solidFill>
                <a:srgbClr val="003366"/>
              </a:solidFill>
              <a:latin typeface="宋体" panose="02010600030101010101" pitchFamily="2" charset="-122"/>
            </a:endParaRPr>
          </a:p>
          <a:p>
            <a:pPr>
              <a:lnSpc>
                <a:spcPct val="150000"/>
              </a:lnSpc>
              <a:spcBef>
                <a:spcPct val="0"/>
              </a:spcBef>
              <a:buFont typeface="Wingdings" panose="05000000000000000000" pitchFamily="2" charset="2"/>
              <a:buNone/>
            </a:pPr>
            <a:r>
              <a:rPr lang="zh-CN" altLang="en-US" sz="2400" dirty="0">
                <a:solidFill>
                  <a:srgbClr val="003366"/>
                </a:solidFill>
                <a:latin typeface="宋体" panose="02010600030101010101" pitchFamily="2" charset="-122"/>
              </a:rPr>
              <a:t>    </a:t>
            </a:r>
          </a:p>
        </p:txBody>
      </p:sp>
      <p:sp>
        <p:nvSpPr>
          <p:cNvPr id="6" name="Rectangle 2">
            <a:extLst>
              <a:ext uri="{FF2B5EF4-FFF2-40B4-BE49-F238E27FC236}">
                <a16:creationId xmlns:a16="http://schemas.microsoft.com/office/drawing/2014/main" id="{D927C85E-CE8D-4F67-9317-54735BE2A639}"/>
              </a:ext>
            </a:extLst>
          </p:cNvPr>
          <p:cNvSpPr txBox="1">
            <a:spLocks noChangeArrowheads="1"/>
          </p:cNvSpPr>
          <p:nvPr/>
        </p:nvSpPr>
        <p:spPr bwMode="auto">
          <a:xfrm>
            <a:off x="34925" y="14288"/>
            <a:ext cx="7772400" cy="606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20000"/>
              </a:spcBef>
              <a:buClr>
                <a:srgbClr val="A50021"/>
              </a:buClr>
              <a:buSzPct val="75000"/>
              <a:buFont typeface="Wingdings" panose="05000000000000000000" pitchFamily="2" charset="2"/>
              <a:buChar char="n"/>
              <a:defRPr sz="3200" b="1">
                <a:solidFill>
                  <a:srgbClr val="000000"/>
                </a:solidFill>
                <a:latin typeface="Times New Roman" panose="02020603050405020304" pitchFamily="18" charset="0"/>
                <a:ea typeface="宋体" panose="02010600030101010101" pitchFamily="2" charset="-122"/>
              </a:defRPr>
            </a:lvl1pPr>
            <a:lvl2pPr marL="742950" indent="-285750">
              <a:spcBef>
                <a:spcPct val="20000"/>
              </a:spcBef>
              <a:buClr>
                <a:schemeClr val="accent2"/>
              </a:buClr>
              <a:buSzPct val="75000"/>
              <a:buFont typeface="Wingdings" panose="05000000000000000000" pitchFamily="2" charset="2"/>
              <a:buChar char="n"/>
              <a:defRPr sz="2800" b="1">
                <a:solidFill>
                  <a:srgbClr val="000000"/>
                </a:solidFill>
                <a:latin typeface="Times New Roman" panose="02020603050405020304" pitchFamily="18" charset="0"/>
                <a:ea typeface="宋体" panose="02010600030101010101" pitchFamily="2" charset="-122"/>
              </a:defRPr>
            </a:lvl2pPr>
            <a:lvl3pPr marL="1143000" indent="-228600">
              <a:spcBef>
                <a:spcPct val="20000"/>
              </a:spcBef>
              <a:buClr>
                <a:srgbClr val="666699"/>
              </a:buClr>
              <a:buSzPct val="70000"/>
              <a:buFont typeface="Wingdings" panose="05000000000000000000" pitchFamily="2" charset="2"/>
              <a:buChar char="n"/>
              <a:defRPr sz="2400">
                <a:solidFill>
                  <a:srgbClr val="000000"/>
                </a:solidFill>
                <a:latin typeface="Times New Roman" panose="02020603050405020304" pitchFamily="18" charset="0"/>
                <a:ea typeface="宋体" panose="02010600030101010101" pitchFamily="2" charset="-122"/>
              </a:defRPr>
            </a:lvl3pPr>
            <a:lvl4pPr marL="1600200" indent="-228600">
              <a:spcBef>
                <a:spcPct val="20000"/>
              </a:spcBef>
              <a:buSzPct val="60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4pPr>
            <a:lvl5pPr marL="2057400" indent="-228600">
              <a:spcBef>
                <a:spcPct val="20000"/>
              </a:spcBef>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9pPr>
          </a:lstStyle>
          <a:p>
            <a:pPr eaLnBrk="1" hangingPunct="1">
              <a:spcBef>
                <a:spcPct val="0"/>
              </a:spcBef>
              <a:buClrTx/>
              <a:buSzTx/>
              <a:buFontTx/>
              <a:buNone/>
            </a:pPr>
            <a:r>
              <a:rPr lang="zh-CN" altLang="en-US" b="0" dirty="0">
                <a:solidFill>
                  <a:srgbClr val="003366"/>
                </a:solidFill>
                <a:latin typeface="微软雅黑" panose="020B0503020204020204" pitchFamily="34" charset="-122"/>
                <a:ea typeface="微软雅黑" panose="020B0503020204020204" pitchFamily="34" charset="-122"/>
              </a:rPr>
              <a:t>第四节 无形资产的处置</a:t>
            </a:r>
          </a:p>
        </p:txBody>
      </p:sp>
      <p:sp>
        <p:nvSpPr>
          <p:cNvPr id="7" name="Rectangle 2">
            <a:extLst>
              <a:ext uri="{FF2B5EF4-FFF2-40B4-BE49-F238E27FC236}">
                <a16:creationId xmlns:a16="http://schemas.microsoft.com/office/drawing/2014/main" id="{4FA85C11-663B-43DA-AFB5-702285BD61F9}"/>
              </a:ext>
            </a:extLst>
          </p:cNvPr>
          <p:cNvSpPr txBox="1">
            <a:spLocks noChangeArrowheads="1"/>
          </p:cNvSpPr>
          <p:nvPr/>
        </p:nvSpPr>
        <p:spPr bwMode="auto">
          <a:xfrm>
            <a:off x="880008" y="4545099"/>
            <a:ext cx="6624736" cy="1224136"/>
          </a:xfrm>
          <a:prstGeom prst="rect">
            <a:avLst/>
          </a:prstGeom>
          <a:noFill/>
          <a:ln w="9525">
            <a:solidFill>
              <a:srgbClr val="003366"/>
            </a:solidFill>
            <a:prstDash val="dash"/>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 xmlns:ma14="http://schemas.microsoft.com/office/mac/drawingml/2011/main" val="1"/>
            </a:ext>
          </a:extLst>
        </p:spPr>
        <p:txBody>
          <a:bodyPr/>
          <a:lstStyle>
            <a:lvl1pPr indent="-457200">
              <a:spcBef>
                <a:spcPct val="20000"/>
              </a:spcBef>
              <a:buClr>
                <a:srgbClr val="A50021"/>
              </a:buClr>
              <a:buSzPct val="75000"/>
              <a:buFont typeface="Wingdings" panose="05000000000000000000" pitchFamily="2" charset="2"/>
              <a:buChar char="n"/>
              <a:defRPr sz="3200" b="1">
                <a:solidFill>
                  <a:srgbClr val="000000"/>
                </a:solidFill>
                <a:latin typeface="Times New Roman" panose="02020603050405020304" pitchFamily="18" charset="0"/>
                <a:ea typeface="宋体" panose="02010600030101010101" pitchFamily="2" charset="-122"/>
              </a:defRPr>
            </a:lvl1pPr>
            <a:lvl2pPr marL="1027113" indent="-455613">
              <a:spcBef>
                <a:spcPct val="20000"/>
              </a:spcBef>
              <a:buClr>
                <a:schemeClr val="accent2"/>
              </a:buClr>
              <a:buSzPct val="75000"/>
              <a:buFont typeface="Wingdings" panose="05000000000000000000" pitchFamily="2" charset="2"/>
              <a:buChar char="n"/>
              <a:defRPr sz="2800" b="1">
                <a:solidFill>
                  <a:srgbClr val="000000"/>
                </a:solidFill>
                <a:latin typeface="Times New Roman" panose="02020603050405020304" pitchFamily="18" charset="0"/>
                <a:ea typeface="宋体" panose="02010600030101010101" pitchFamily="2" charset="-122"/>
              </a:defRPr>
            </a:lvl2pPr>
            <a:lvl3pPr marL="1370013" indent="-228600">
              <a:spcBef>
                <a:spcPct val="20000"/>
              </a:spcBef>
              <a:buClr>
                <a:srgbClr val="666699"/>
              </a:buClr>
              <a:buSzPct val="70000"/>
              <a:buFont typeface="Wingdings" panose="05000000000000000000" pitchFamily="2" charset="2"/>
              <a:buChar char="n"/>
              <a:defRPr sz="2400">
                <a:solidFill>
                  <a:srgbClr val="000000"/>
                </a:solidFill>
                <a:latin typeface="Times New Roman" panose="02020603050405020304" pitchFamily="18" charset="0"/>
                <a:ea typeface="宋体" panose="02010600030101010101" pitchFamily="2" charset="-122"/>
              </a:defRPr>
            </a:lvl3pPr>
            <a:lvl4pPr marL="1712913" indent="-228600">
              <a:spcBef>
                <a:spcPct val="20000"/>
              </a:spcBef>
              <a:buSzPct val="60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4pPr>
            <a:lvl5pPr marL="2057400" indent="-228600">
              <a:spcBef>
                <a:spcPct val="20000"/>
              </a:spcBef>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9pPr>
          </a:lstStyle>
          <a:p>
            <a:pPr>
              <a:lnSpc>
                <a:spcPct val="150000"/>
              </a:lnSpc>
              <a:spcBef>
                <a:spcPct val="0"/>
              </a:spcBef>
              <a:buFont typeface="Wingdings" panose="05000000000000000000" pitchFamily="2" charset="2"/>
              <a:buNone/>
            </a:pPr>
            <a:r>
              <a:rPr lang="zh-CN" altLang="en-US" sz="2400" dirty="0">
                <a:solidFill>
                  <a:srgbClr val="003366"/>
                </a:solidFill>
                <a:latin typeface="宋体" panose="02010600030101010101" pitchFamily="2" charset="-122"/>
              </a:rPr>
              <a:t>借：其他业务成本           </a:t>
            </a:r>
            <a:r>
              <a:rPr lang="en-US" altLang="zh-CN" sz="2400" dirty="0">
                <a:solidFill>
                  <a:srgbClr val="003366"/>
                </a:solidFill>
                <a:latin typeface="宋体" panose="02010600030101010101" pitchFamily="2" charset="-122"/>
              </a:rPr>
              <a:t>XXXX</a:t>
            </a:r>
            <a:endParaRPr lang="zh-CN" altLang="en-US" sz="2400" dirty="0">
              <a:solidFill>
                <a:srgbClr val="003366"/>
              </a:solidFill>
              <a:latin typeface="宋体" panose="02010600030101010101" pitchFamily="2" charset="-122"/>
            </a:endParaRPr>
          </a:p>
          <a:p>
            <a:pPr>
              <a:lnSpc>
                <a:spcPct val="150000"/>
              </a:lnSpc>
              <a:spcBef>
                <a:spcPct val="0"/>
              </a:spcBef>
              <a:buFont typeface="Wingdings" panose="05000000000000000000" pitchFamily="2" charset="2"/>
              <a:buNone/>
            </a:pPr>
            <a:r>
              <a:rPr lang="zh-CN" altLang="en-US" sz="2400" dirty="0">
                <a:solidFill>
                  <a:srgbClr val="003366"/>
                </a:solidFill>
                <a:latin typeface="宋体" panose="02010600030101010101" pitchFamily="2" charset="-122"/>
              </a:rPr>
              <a:t>   贷： 累计摊销               </a:t>
            </a:r>
            <a:r>
              <a:rPr lang="en-US" altLang="zh-CN" sz="2400" dirty="0">
                <a:solidFill>
                  <a:srgbClr val="003366"/>
                </a:solidFill>
                <a:latin typeface="宋体" panose="02010600030101010101" pitchFamily="2" charset="-122"/>
              </a:rPr>
              <a:t>XXXX</a:t>
            </a:r>
            <a:endParaRPr lang="zh-CN" altLang="en-US" sz="2400" dirty="0">
              <a:solidFill>
                <a:srgbClr val="003366"/>
              </a:solidFill>
              <a:latin typeface="宋体" panose="02010600030101010101" pitchFamily="2" charset="-122"/>
            </a:endParaRPr>
          </a:p>
          <a:p>
            <a:pPr>
              <a:lnSpc>
                <a:spcPct val="150000"/>
              </a:lnSpc>
              <a:spcBef>
                <a:spcPct val="0"/>
              </a:spcBef>
              <a:buFont typeface="Wingdings" panose="05000000000000000000" pitchFamily="2" charset="2"/>
              <a:buNone/>
            </a:pPr>
            <a:r>
              <a:rPr lang="zh-CN" altLang="en-US" sz="2400" dirty="0">
                <a:solidFill>
                  <a:srgbClr val="003366"/>
                </a:solidFill>
                <a:latin typeface="宋体" panose="02010600030101010101" pitchFamily="2" charset="-122"/>
              </a:rPr>
              <a:t>    </a:t>
            </a:r>
          </a:p>
        </p:txBody>
      </p:sp>
    </p:spTree>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a:extLst>
              <a:ext uri="{FF2B5EF4-FFF2-40B4-BE49-F238E27FC236}">
                <a16:creationId xmlns:a16="http://schemas.microsoft.com/office/drawing/2014/main" id="{7BA14A31-48F7-4B8F-A27E-6C376F647485}"/>
              </a:ext>
            </a:extLst>
          </p:cNvPr>
          <p:cNvSpPr txBox="1">
            <a:spLocks noChangeArrowheads="1"/>
          </p:cNvSpPr>
          <p:nvPr/>
        </p:nvSpPr>
        <p:spPr bwMode="auto">
          <a:xfrm>
            <a:off x="539552" y="800894"/>
            <a:ext cx="9036050" cy="5256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a:lstStyle>
            <a:lvl1pPr>
              <a:spcBef>
                <a:spcPct val="20000"/>
              </a:spcBef>
              <a:buClr>
                <a:srgbClr val="A50021"/>
              </a:buClr>
              <a:buSzPct val="75000"/>
              <a:buFont typeface="Wingdings" panose="05000000000000000000" pitchFamily="2" charset="2"/>
              <a:buChar char="n"/>
              <a:defRPr sz="3200" b="1">
                <a:solidFill>
                  <a:srgbClr val="000000"/>
                </a:solidFill>
                <a:latin typeface="Times New Roman" panose="02020603050405020304" pitchFamily="18" charset="0"/>
                <a:ea typeface="宋体" panose="02010600030101010101" pitchFamily="2" charset="-122"/>
              </a:defRPr>
            </a:lvl1pPr>
            <a:lvl2pPr marL="1027113" indent="-455613">
              <a:spcBef>
                <a:spcPct val="20000"/>
              </a:spcBef>
              <a:buClr>
                <a:schemeClr val="accent2"/>
              </a:buClr>
              <a:buSzPct val="75000"/>
              <a:buFont typeface="Wingdings" panose="05000000000000000000" pitchFamily="2" charset="2"/>
              <a:buChar char="n"/>
              <a:defRPr sz="2800" b="1">
                <a:solidFill>
                  <a:srgbClr val="000000"/>
                </a:solidFill>
                <a:latin typeface="Times New Roman" panose="02020603050405020304" pitchFamily="18" charset="0"/>
                <a:ea typeface="宋体" panose="02010600030101010101" pitchFamily="2" charset="-122"/>
              </a:defRPr>
            </a:lvl2pPr>
            <a:lvl3pPr marL="1370013" indent="-228600">
              <a:spcBef>
                <a:spcPct val="20000"/>
              </a:spcBef>
              <a:buClr>
                <a:srgbClr val="666699"/>
              </a:buClr>
              <a:buSzPct val="70000"/>
              <a:buFont typeface="Wingdings" panose="05000000000000000000" pitchFamily="2" charset="2"/>
              <a:buChar char="n"/>
              <a:defRPr sz="2400">
                <a:solidFill>
                  <a:srgbClr val="000000"/>
                </a:solidFill>
                <a:latin typeface="Times New Roman" panose="02020603050405020304" pitchFamily="18" charset="0"/>
                <a:ea typeface="宋体" panose="02010600030101010101" pitchFamily="2" charset="-122"/>
              </a:defRPr>
            </a:lvl3pPr>
            <a:lvl4pPr marL="1712913" indent="-228600">
              <a:spcBef>
                <a:spcPct val="20000"/>
              </a:spcBef>
              <a:buSzPct val="60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4pPr>
            <a:lvl5pPr marL="2057400" indent="-228600">
              <a:spcBef>
                <a:spcPct val="20000"/>
              </a:spcBef>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9pPr>
          </a:lstStyle>
          <a:p>
            <a:pPr>
              <a:lnSpc>
                <a:spcPct val="120000"/>
              </a:lnSpc>
              <a:spcAft>
                <a:spcPts val="600"/>
              </a:spcAft>
              <a:buFont typeface="Wingdings" panose="05000000000000000000" pitchFamily="2" charset="2"/>
              <a:buNone/>
            </a:pPr>
            <a:r>
              <a:rPr lang="zh-CN" altLang="en-US" sz="2800" dirty="0">
                <a:solidFill>
                  <a:srgbClr val="003366"/>
                </a:solidFill>
                <a:latin typeface="宋体" panose="02010600030101010101" pitchFamily="2" charset="-122"/>
              </a:rPr>
              <a:t>二、无形资产出售</a:t>
            </a:r>
            <a:endParaRPr lang="en-US" altLang="zh-CN" sz="2800" dirty="0">
              <a:solidFill>
                <a:srgbClr val="003366"/>
              </a:solidFill>
              <a:latin typeface="宋体" panose="02010600030101010101" pitchFamily="2" charset="-122"/>
            </a:endParaRPr>
          </a:p>
          <a:p>
            <a:pPr>
              <a:lnSpc>
                <a:spcPct val="120000"/>
              </a:lnSpc>
              <a:spcAft>
                <a:spcPts val="600"/>
              </a:spcAft>
              <a:buFont typeface="Wingdings" panose="05000000000000000000" pitchFamily="2" charset="2"/>
              <a:buNone/>
            </a:pPr>
            <a:r>
              <a:rPr lang="zh-CN" altLang="en-US" sz="2800" dirty="0">
                <a:solidFill>
                  <a:srgbClr val="003366"/>
                </a:solidFill>
                <a:latin typeface="宋体" panose="02010600030101010101" pitchFamily="2" charset="-122"/>
              </a:rPr>
              <a:t>（一）无形资产出售的账务处理</a:t>
            </a:r>
          </a:p>
          <a:p>
            <a:pPr>
              <a:lnSpc>
                <a:spcPct val="150000"/>
              </a:lnSpc>
              <a:spcBef>
                <a:spcPct val="0"/>
              </a:spcBef>
              <a:buFont typeface="Wingdings" panose="05000000000000000000" pitchFamily="2" charset="2"/>
              <a:buNone/>
            </a:pPr>
            <a:endParaRPr lang="zh-CN" altLang="en-US" sz="2800" dirty="0">
              <a:solidFill>
                <a:srgbClr val="003366"/>
              </a:solidFill>
              <a:latin typeface="宋体" panose="02010600030101010101" pitchFamily="2" charset="-122"/>
            </a:endParaRPr>
          </a:p>
        </p:txBody>
      </p:sp>
      <p:sp>
        <p:nvSpPr>
          <p:cNvPr id="5" name="Rectangle 2">
            <a:extLst>
              <a:ext uri="{FF2B5EF4-FFF2-40B4-BE49-F238E27FC236}">
                <a16:creationId xmlns:a16="http://schemas.microsoft.com/office/drawing/2014/main" id="{FFF784D2-5B83-4934-9BD7-6C187089BD7A}"/>
              </a:ext>
            </a:extLst>
          </p:cNvPr>
          <p:cNvSpPr txBox="1">
            <a:spLocks noChangeArrowheads="1"/>
          </p:cNvSpPr>
          <p:nvPr/>
        </p:nvSpPr>
        <p:spPr bwMode="auto">
          <a:xfrm>
            <a:off x="842309" y="2190323"/>
            <a:ext cx="5889932" cy="2966870"/>
          </a:xfrm>
          <a:prstGeom prst="rect">
            <a:avLst/>
          </a:prstGeom>
          <a:noFill/>
          <a:ln w="9525">
            <a:solidFill>
              <a:srgbClr val="003366"/>
            </a:solidFill>
            <a:prstDash val="dash"/>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 xmlns:ma14="http://schemas.microsoft.com/office/mac/drawingml/2011/main" val="1"/>
            </a:ext>
          </a:extLst>
        </p:spPr>
        <p:txBody>
          <a:bodyPr/>
          <a:lstStyle>
            <a:lvl1pPr indent="-457200">
              <a:spcBef>
                <a:spcPct val="20000"/>
              </a:spcBef>
              <a:buClr>
                <a:srgbClr val="A50021"/>
              </a:buClr>
              <a:buSzPct val="75000"/>
              <a:buFont typeface="Wingdings" panose="05000000000000000000" pitchFamily="2" charset="2"/>
              <a:buChar char="n"/>
              <a:defRPr sz="3200" b="1">
                <a:solidFill>
                  <a:srgbClr val="000000"/>
                </a:solidFill>
                <a:latin typeface="Times New Roman" panose="02020603050405020304" pitchFamily="18" charset="0"/>
                <a:ea typeface="宋体" panose="02010600030101010101" pitchFamily="2" charset="-122"/>
              </a:defRPr>
            </a:lvl1pPr>
            <a:lvl2pPr marL="1027113" indent="-455613">
              <a:spcBef>
                <a:spcPct val="20000"/>
              </a:spcBef>
              <a:buClr>
                <a:schemeClr val="accent2"/>
              </a:buClr>
              <a:buSzPct val="75000"/>
              <a:buFont typeface="Wingdings" panose="05000000000000000000" pitchFamily="2" charset="2"/>
              <a:buChar char="n"/>
              <a:defRPr sz="2800" b="1">
                <a:solidFill>
                  <a:srgbClr val="000000"/>
                </a:solidFill>
                <a:latin typeface="Times New Roman" panose="02020603050405020304" pitchFamily="18" charset="0"/>
                <a:ea typeface="宋体" panose="02010600030101010101" pitchFamily="2" charset="-122"/>
              </a:defRPr>
            </a:lvl2pPr>
            <a:lvl3pPr marL="1370013" indent="-228600">
              <a:spcBef>
                <a:spcPct val="20000"/>
              </a:spcBef>
              <a:buClr>
                <a:srgbClr val="666699"/>
              </a:buClr>
              <a:buSzPct val="70000"/>
              <a:buFont typeface="Wingdings" panose="05000000000000000000" pitchFamily="2" charset="2"/>
              <a:buChar char="n"/>
              <a:defRPr sz="2400">
                <a:solidFill>
                  <a:srgbClr val="000000"/>
                </a:solidFill>
                <a:latin typeface="Times New Roman" panose="02020603050405020304" pitchFamily="18" charset="0"/>
                <a:ea typeface="宋体" panose="02010600030101010101" pitchFamily="2" charset="-122"/>
              </a:defRPr>
            </a:lvl3pPr>
            <a:lvl4pPr marL="1712913" indent="-228600">
              <a:spcBef>
                <a:spcPct val="20000"/>
              </a:spcBef>
              <a:buSzPct val="60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4pPr>
            <a:lvl5pPr marL="2057400" indent="-228600">
              <a:spcBef>
                <a:spcPct val="20000"/>
              </a:spcBef>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9pPr>
          </a:lstStyle>
          <a:p>
            <a:pPr>
              <a:lnSpc>
                <a:spcPct val="150000"/>
              </a:lnSpc>
              <a:spcBef>
                <a:spcPct val="0"/>
              </a:spcBef>
              <a:buFont typeface="Wingdings" panose="05000000000000000000" pitchFamily="2" charset="2"/>
              <a:buNone/>
            </a:pPr>
            <a:r>
              <a:rPr lang="zh-CN" altLang="en-US" sz="2400" dirty="0">
                <a:solidFill>
                  <a:srgbClr val="003366"/>
                </a:solidFill>
                <a:latin typeface="宋体" panose="02010600030101010101" pitchFamily="2" charset="-122"/>
              </a:rPr>
              <a:t>借：银行存款              </a:t>
            </a:r>
            <a:r>
              <a:rPr lang="en-US" altLang="zh-CN" sz="2400" dirty="0">
                <a:solidFill>
                  <a:srgbClr val="003366"/>
                </a:solidFill>
                <a:latin typeface="宋体" panose="02010600030101010101" pitchFamily="2" charset="-122"/>
              </a:rPr>
              <a:t>XXXX</a:t>
            </a:r>
          </a:p>
          <a:p>
            <a:pPr>
              <a:lnSpc>
                <a:spcPct val="150000"/>
              </a:lnSpc>
              <a:spcBef>
                <a:spcPct val="0"/>
              </a:spcBef>
              <a:buNone/>
            </a:pPr>
            <a:r>
              <a:rPr lang="en-US" altLang="zh-CN" sz="2400" dirty="0">
                <a:solidFill>
                  <a:srgbClr val="003366"/>
                </a:solidFill>
                <a:latin typeface="宋体" panose="02010600030101010101" pitchFamily="2" charset="-122"/>
              </a:rPr>
              <a:t>     </a:t>
            </a:r>
            <a:r>
              <a:rPr lang="zh-CN" altLang="en-US" sz="2400" dirty="0">
                <a:solidFill>
                  <a:srgbClr val="003366"/>
                </a:solidFill>
                <a:latin typeface="宋体" panose="02010600030101010101" pitchFamily="2" charset="-122"/>
              </a:rPr>
              <a:t>累计摊销             </a:t>
            </a:r>
            <a:r>
              <a:rPr lang="en-US" altLang="zh-CN" sz="2400" dirty="0">
                <a:solidFill>
                  <a:srgbClr val="003366"/>
                </a:solidFill>
                <a:latin typeface="宋体" panose="02010600030101010101" pitchFamily="2" charset="-122"/>
              </a:rPr>
              <a:t>XXXX</a:t>
            </a:r>
          </a:p>
          <a:p>
            <a:pPr>
              <a:lnSpc>
                <a:spcPct val="150000"/>
              </a:lnSpc>
              <a:spcBef>
                <a:spcPct val="0"/>
              </a:spcBef>
              <a:buNone/>
            </a:pPr>
            <a:r>
              <a:rPr lang="en-US" altLang="zh-CN" sz="2400" dirty="0">
                <a:solidFill>
                  <a:srgbClr val="003366"/>
                </a:solidFill>
                <a:latin typeface="宋体" panose="02010600030101010101" pitchFamily="2" charset="-122"/>
              </a:rPr>
              <a:t>     </a:t>
            </a:r>
            <a:r>
              <a:rPr lang="zh-CN" altLang="en-US" sz="2400" dirty="0">
                <a:solidFill>
                  <a:srgbClr val="003366"/>
                </a:solidFill>
                <a:latin typeface="宋体" panose="02010600030101010101" pitchFamily="2" charset="-122"/>
              </a:rPr>
              <a:t>无形资产减值准备     </a:t>
            </a:r>
            <a:r>
              <a:rPr lang="en-US" altLang="zh-CN" sz="2400" dirty="0">
                <a:solidFill>
                  <a:srgbClr val="003366"/>
                </a:solidFill>
                <a:latin typeface="宋体" panose="02010600030101010101" pitchFamily="2" charset="-122"/>
              </a:rPr>
              <a:t>XXXX</a:t>
            </a:r>
            <a:endParaRPr lang="zh-CN" altLang="en-US" sz="2400" dirty="0">
              <a:solidFill>
                <a:srgbClr val="003366"/>
              </a:solidFill>
              <a:latin typeface="宋体" panose="02010600030101010101" pitchFamily="2" charset="-122"/>
            </a:endParaRPr>
          </a:p>
          <a:p>
            <a:pPr>
              <a:lnSpc>
                <a:spcPct val="150000"/>
              </a:lnSpc>
              <a:spcBef>
                <a:spcPct val="0"/>
              </a:spcBef>
              <a:buFont typeface="Wingdings" panose="05000000000000000000" pitchFamily="2" charset="2"/>
              <a:buNone/>
            </a:pPr>
            <a:r>
              <a:rPr lang="zh-CN" altLang="en-US" sz="2400" dirty="0">
                <a:solidFill>
                  <a:srgbClr val="003366"/>
                </a:solidFill>
                <a:latin typeface="宋体" panose="02010600030101010101" pitchFamily="2" charset="-122"/>
              </a:rPr>
              <a:t>    贷：无形资产                 </a:t>
            </a:r>
            <a:r>
              <a:rPr lang="en-US" altLang="zh-CN" sz="2400" dirty="0">
                <a:solidFill>
                  <a:srgbClr val="003366"/>
                </a:solidFill>
                <a:latin typeface="宋体" panose="02010600030101010101" pitchFamily="2" charset="-122"/>
              </a:rPr>
              <a:t>XXXX</a:t>
            </a:r>
            <a:endParaRPr lang="zh-CN" altLang="en-US" sz="2400" dirty="0">
              <a:solidFill>
                <a:srgbClr val="003366"/>
              </a:solidFill>
              <a:latin typeface="宋体" panose="02010600030101010101" pitchFamily="2" charset="-122"/>
            </a:endParaRPr>
          </a:p>
          <a:p>
            <a:pPr>
              <a:lnSpc>
                <a:spcPct val="150000"/>
              </a:lnSpc>
              <a:spcBef>
                <a:spcPct val="0"/>
              </a:spcBef>
              <a:buFont typeface="Wingdings" panose="05000000000000000000" pitchFamily="2" charset="2"/>
              <a:buNone/>
            </a:pPr>
            <a:r>
              <a:rPr lang="zh-CN" altLang="en-US" sz="2400" dirty="0">
                <a:solidFill>
                  <a:srgbClr val="003366"/>
                </a:solidFill>
                <a:latin typeface="宋体" panose="02010600030101010101" pitchFamily="2" charset="-122"/>
              </a:rPr>
              <a:t>        资产处置损益             </a:t>
            </a:r>
            <a:r>
              <a:rPr lang="en-US" altLang="zh-CN" sz="2400" dirty="0">
                <a:solidFill>
                  <a:srgbClr val="003366"/>
                </a:solidFill>
                <a:latin typeface="宋体" panose="02010600030101010101" pitchFamily="2" charset="-122"/>
              </a:rPr>
              <a:t>XXXX</a:t>
            </a:r>
            <a:endParaRPr lang="zh-CN" altLang="en-US" sz="2400" dirty="0">
              <a:solidFill>
                <a:srgbClr val="003366"/>
              </a:solidFill>
              <a:latin typeface="宋体" panose="02010600030101010101" pitchFamily="2" charset="-122"/>
            </a:endParaRPr>
          </a:p>
        </p:txBody>
      </p:sp>
      <p:sp>
        <p:nvSpPr>
          <p:cNvPr id="7" name="线形标注 1 6">
            <a:extLst>
              <a:ext uri="{FF2B5EF4-FFF2-40B4-BE49-F238E27FC236}">
                <a16:creationId xmlns:a16="http://schemas.microsoft.com/office/drawing/2014/main" id="{969FE207-AB1C-475A-BD8F-5ECEAF5570D5}"/>
              </a:ext>
            </a:extLst>
          </p:cNvPr>
          <p:cNvSpPr>
            <a:spLocks/>
          </p:cNvSpPr>
          <p:nvPr/>
        </p:nvSpPr>
        <p:spPr bwMode="auto">
          <a:xfrm>
            <a:off x="7052328" y="3861048"/>
            <a:ext cx="1249363" cy="720725"/>
          </a:xfrm>
          <a:prstGeom prst="borderCallout1">
            <a:avLst>
              <a:gd name="adj1" fmla="val 42181"/>
              <a:gd name="adj2" fmla="val -4954"/>
              <a:gd name="adj3" fmla="val 112500"/>
              <a:gd name="adj4" fmla="val -38333"/>
            </a:avLst>
          </a:prstGeom>
          <a:noFill/>
          <a:ln w="9525">
            <a:solidFill>
              <a:srgbClr val="003366"/>
            </a:solidFill>
            <a:round/>
            <a:headEnd/>
            <a:tailEnd/>
          </a:ln>
          <a:extLst>
            <a:ext uri="{909E8E84-426E-40DD-AFC4-6F175D3DCCD1}">
              <a14:hiddenFill xmlns:a14="http://schemas.microsoft.com/office/drawing/2010/main">
                <a:solidFill>
                  <a:srgbClr val="FFFFFF"/>
                </a:solidFill>
              </a14:hiddenFill>
            </a:ext>
          </a:extLst>
        </p:spPr>
        <p:txBody>
          <a:bodyPr/>
          <a:lstStyle>
            <a:lvl1pPr>
              <a:defRPr sz="2400">
                <a:solidFill>
                  <a:srgbClr val="000000"/>
                </a:solidFill>
                <a:latin typeface="Times New Roman" panose="02020603050405020304" pitchFamily="18" charset="0"/>
                <a:ea typeface="宋体" panose="02010600030101010101" pitchFamily="2" charset="-122"/>
              </a:defRPr>
            </a:lvl1pPr>
            <a:lvl2pPr marL="742950" indent="-285750">
              <a:defRPr sz="2400">
                <a:solidFill>
                  <a:srgbClr val="000000"/>
                </a:solidFill>
                <a:latin typeface="Times New Roman" panose="02020603050405020304" pitchFamily="18" charset="0"/>
                <a:ea typeface="宋体" panose="02010600030101010101" pitchFamily="2" charset="-122"/>
              </a:defRPr>
            </a:lvl2pPr>
            <a:lvl3pPr marL="1143000" indent="-228600">
              <a:defRPr sz="2400">
                <a:solidFill>
                  <a:srgbClr val="000000"/>
                </a:solidFill>
                <a:latin typeface="Times New Roman" panose="02020603050405020304" pitchFamily="18" charset="0"/>
                <a:ea typeface="宋体" panose="02010600030101010101" pitchFamily="2" charset="-122"/>
              </a:defRPr>
            </a:lvl3pPr>
            <a:lvl4pPr marL="1600200" indent="-228600">
              <a:defRPr sz="2400">
                <a:solidFill>
                  <a:srgbClr val="000000"/>
                </a:solidFill>
                <a:latin typeface="Times New Roman" panose="02020603050405020304" pitchFamily="18" charset="0"/>
                <a:ea typeface="宋体" panose="02010600030101010101" pitchFamily="2" charset="-122"/>
              </a:defRPr>
            </a:lvl4pPr>
            <a:lvl5pPr marL="2057400" indent="-228600">
              <a:defRPr sz="2400">
                <a:solidFill>
                  <a:srgbClr val="000000"/>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rgbClr val="000000"/>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rgbClr val="000000"/>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rgbClr val="000000"/>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rgbClr val="000000"/>
                </a:solidFill>
                <a:latin typeface="Times New Roman" panose="02020603050405020304" pitchFamily="18" charset="0"/>
                <a:ea typeface="宋体" panose="02010600030101010101" pitchFamily="2" charset="-122"/>
              </a:defRPr>
            </a:lvl9pPr>
          </a:lstStyle>
          <a:p>
            <a:pPr eaLnBrk="1" hangingPunct="1">
              <a:spcBef>
                <a:spcPct val="20000"/>
              </a:spcBef>
              <a:buSzPct val="100000"/>
            </a:pPr>
            <a:r>
              <a:rPr lang="zh-CN" altLang="en-US" sz="2000" dirty="0">
                <a:solidFill>
                  <a:srgbClr val="003366"/>
                </a:solidFill>
              </a:rPr>
              <a:t>差额，可能在借方</a:t>
            </a:r>
            <a:endParaRPr lang="zh-CN" altLang="en-US" sz="2000" dirty="0">
              <a:solidFill>
                <a:srgbClr val="C00000"/>
              </a:solidFill>
            </a:endParaRPr>
          </a:p>
        </p:txBody>
      </p:sp>
      <p:sp>
        <p:nvSpPr>
          <p:cNvPr id="8" name="Rectangle 2">
            <a:extLst>
              <a:ext uri="{FF2B5EF4-FFF2-40B4-BE49-F238E27FC236}">
                <a16:creationId xmlns:a16="http://schemas.microsoft.com/office/drawing/2014/main" id="{40B1975A-88E1-42CF-BF53-C86D19AE7D28}"/>
              </a:ext>
            </a:extLst>
          </p:cNvPr>
          <p:cNvSpPr txBox="1">
            <a:spLocks noChangeArrowheads="1"/>
          </p:cNvSpPr>
          <p:nvPr/>
        </p:nvSpPr>
        <p:spPr bwMode="auto">
          <a:xfrm>
            <a:off x="34925" y="14288"/>
            <a:ext cx="7772400" cy="606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20000"/>
              </a:spcBef>
              <a:buClr>
                <a:srgbClr val="A50021"/>
              </a:buClr>
              <a:buSzPct val="75000"/>
              <a:buFont typeface="Wingdings" panose="05000000000000000000" pitchFamily="2" charset="2"/>
              <a:buChar char="n"/>
              <a:defRPr sz="3200" b="1">
                <a:solidFill>
                  <a:srgbClr val="000000"/>
                </a:solidFill>
                <a:latin typeface="Times New Roman" panose="02020603050405020304" pitchFamily="18" charset="0"/>
                <a:ea typeface="宋体" panose="02010600030101010101" pitchFamily="2" charset="-122"/>
              </a:defRPr>
            </a:lvl1pPr>
            <a:lvl2pPr marL="742950" indent="-285750">
              <a:spcBef>
                <a:spcPct val="20000"/>
              </a:spcBef>
              <a:buClr>
                <a:schemeClr val="accent2"/>
              </a:buClr>
              <a:buSzPct val="75000"/>
              <a:buFont typeface="Wingdings" panose="05000000000000000000" pitchFamily="2" charset="2"/>
              <a:buChar char="n"/>
              <a:defRPr sz="2800" b="1">
                <a:solidFill>
                  <a:srgbClr val="000000"/>
                </a:solidFill>
                <a:latin typeface="Times New Roman" panose="02020603050405020304" pitchFamily="18" charset="0"/>
                <a:ea typeface="宋体" panose="02010600030101010101" pitchFamily="2" charset="-122"/>
              </a:defRPr>
            </a:lvl2pPr>
            <a:lvl3pPr marL="1143000" indent="-228600">
              <a:spcBef>
                <a:spcPct val="20000"/>
              </a:spcBef>
              <a:buClr>
                <a:srgbClr val="666699"/>
              </a:buClr>
              <a:buSzPct val="70000"/>
              <a:buFont typeface="Wingdings" panose="05000000000000000000" pitchFamily="2" charset="2"/>
              <a:buChar char="n"/>
              <a:defRPr sz="2400">
                <a:solidFill>
                  <a:srgbClr val="000000"/>
                </a:solidFill>
                <a:latin typeface="Times New Roman" panose="02020603050405020304" pitchFamily="18" charset="0"/>
                <a:ea typeface="宋体" panose="02010600030101010101" pitchFamily="2" charset="-122"/>
              </a:defRPr>
            </a:lvl3pPr>
            <a:lvl4pPr marL="1600200" indent="-228600">
              <a:spcBef>
                <a:spcPct val="20000"/>
              </a:spcBef>
              <a:buSzPct val="60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4pPr>
            <a:lvl5pPr marL="2057400" indent="-228600">
              <a:spcBef>
                <a:spcPct val="20000"/>
              </a:spcBef>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9pPr>
          </a:lstStyle>
          <a:p>
            <a:pPr eaLnBrk="1" hangingPunct="1">
              <a:spcBef>
                <a:spcPct val="0"/>
              </a:spcBef>
              <a:buClrTx/>
              <a:buSzTx/>
              <a:buFontTx/>
              <a:buNone/>
            </a:pPr>
            <a:r>
              <a:rPr lang="zh-CN" altLang="en-US" b="0" dirty="0">
                <a:solidFill>
                  <a:srgbClr val="003366"/>
                </a:solidFill>
                <a:latin typeface="微软雅黑" panose="020B0503020204020204" pitchFamily="34" charset="-122"/>
                <a:ea typeface="微软雅黑" panose="020B0503020204020204" pitchFamily="34" charset="-122"/>
              </a:rPr>
              <a:t>第四节 无形资产的处置</a:t>
            </a:r>
          </a:p>
        </p:txBody>
      </p:sp>
      <p:sp>
        <p:nvSpPr>
          <p:cNvPr id="9" name="线形标注 1 6">
            <a:extLst>
              <a:ext uri="{FF2B5EF4-FFF2-40B4-BE49-F238E27FC236}">
                <a16:creationId xmlns:a16="http://schemas.microsoft.com/office/drawing/2014/main" id="{4EA0F7AE-5B9A-4E5A-9900-E360E70EAAC6}"/>
              </a:ext>
            </a:extLst>
          </p:cNvPr>
          <p:cNvSpPr>
            <a:spLocks/>
          </p:cNvSpPr>
          <p:nvPr/>
        </p:nvSpPr>
        <p:spPr bwMode="auto">
          <a:xfrm>
            <a:off x="6111433" y="2010142"/>
            <a:ext cx="1561703" cy="806629"/>
          </a:xfrm>
          <a:prstGeom prst="borderCallout1">
            <a:avLst>
              <a:gd name="adj1" fmla="val 42181"/>
              <a:gd name="adj2" fmla="val -4954"/>
              <a:gd name="adj3" fmla="val 112500"/>
              <a:gd name="adj4" fmla="val -38333"/>
            </a:avLst>
          </a:prstGeom>
          <a:noFill/>
          <a:ln w="9525">
            <a:solidFill>
              <a:srgbClr val="003366"/>
            </a:solidFill>
            <a:round/>
            <a:headEnd/>
            <a:tailEnd/>
          </a:ln>
          <a:extLst>
            <a:ext uri="{909E8E84-426E-40DD-AFC4-6F175D3DCCD1}">
              <a14:hiddenFill xmlns:a14="http://schemas.microsoft.com/office/drawing/2010/main">
                <a:solidFill>
                  <a:srgbClr val="FFFFFF"/>
                </a:solidFill>
              </a14:hiddenFill>
            </a:ext>
          </a:extLst>
        </p:spPr>
        <p:txBody>
          <a:bodyPr/>
          <a:lstStyle>
            <a:lvl1pPr>
              <a:defRPr sz="2400">
                <a:solidFill>
                  <a:srgbClr val="000000"/>
                </a:solidFill>
                <a:latin typeface="Times New Roman" panose="02020603050405020304" pitchFamily="18" charset="0"/>
                <a:ea typeface="宋体" panose="02010600030101010101" pitchFamily="2" charset="-122"/>
              </a:defRPr>
            </a:lvl1pPr>
            <a:lvl2pPr marL="742950" indent="-285750">
              <a:defRPr sz="2400">
                <a:solidFill>
                  <a:srgbClr val="000000"/>
                </a:solidFill>
                <a:latin typeface="Times New Roman" panose="02020603050405020304" pitchFamily="18" charset="0"/>
                <a:ea typeface="宋体" panose="02010600030101010101" pitchFamily="2" charset="-122"/>
              </a:defRPr>
            </a:lvl2pPr>
            <a:lvl3pPr marL="1143000" indent="-228600">
              <a:defRPr sz="2400">
                <a:solidFill>
                  <a:srgbClr val="000000"/>
                </a:solidFill>
                <a:latin typeface="Times New Roman" panose="02020603050405020304" pitchFamily="18" charset="0"/>
                <a:ea typeface="宋体" panose="02010600030101010101" pitchFamily="2" charset="-122"/>
              </a:defRPr>
            </a:lvl3pPr>
            <a:lvl4pPr marL="1600200" indent="-228600">
              <a:defRPr sz="2400">
                <a:solidFill>
                  <a:srgbClr val="000000"/>
                </a:solidFill>
                <a:latin typeface="Times New Roman" panose="02020603050405020304" pitchFamily="18" charset="0"/>
                <a:ea typeface="宋体" panose="02010600030101010101" pitchFamily="2" charset="-122"/>
              </a:defRPr>
            </a:lvl4pPr>
            <a:lvl5pPr marL="2057400" indent="-228600">
              <a:defRPr sz="2400">
                <a:solidFill>
                  <a:srgbClr val="000000"/>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rgbClr val="000000"/>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rgbClr val="000000"/>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rgbClr val="000000"/>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rgbClr val="000000"/>
                </a:solidFill>
                <a:latin typeface="Times New Roman" panose="02020603050405020304" pitchFamily="18" charset="0"/>
                <a:ea typeface="宋体" panose="02010600030101010101" pitchFamily="2" charset="-122"/>
              </a:defRPr>
            </a:lvl9pPr>
          </a:lstStyle>
          <a:p>
            <a:pPr eaLnBrk="1" hangingPunct="1">
              <a:spcBef>
                <a:spcPct val="20000"/>
              </a:spcBef>
              <a:buSzPct val="100000"/>
            </a:pPr>
            <a:r>
              <a:rPr lang="zh-CN" altLang="en-US" sz="2000" dirty="0">
                <a:solidFill>
                  <a:srgbClr val="003366"/>
                </a:solidFill>
              </a:rPr>
              <a:t>累计额，从借方转出</a:t>
            </a:r>
            <a:endParaRPr lang="zh-CN" altLang="en-US" sz="2000" dirty="0">
              <a:solidFill>
                <a:srgbClr val="C00000"/>
              </a:solidFill>
            </a:endParaRPr>
          </a:p>
        </p:txBody>
      </p:sp>
      <p:sp>
        <p:nvSpPr>
          <p:cNvPr id="10" name="线形标注 1 6">
            <a:extLst>
              <a:ext uri="{FF2B5EF4-FFF2-40B4-BE49-F238E27FC236}">
                <a16:creationId xmlns:a16="http://schemas.microsoft.com/office/drawing/2014/main" id="{76AFADA4-DF14-40F1-AB72-9D891B5F3C79}"/>
              </a:ext>
            </a:extLst>
          </p:cNvPr>
          <p:cNvSpPr>
            <a:spLocks/>
          </p:cNvSpPr>
          <p:nvPr/>
        </p:nvSpPr>
        <p:spPr bwMode="auto">
          <a:xfrm>
            <a:off x="6111433" y="2763019"/>
            <a:ext cx="1561703" cy="806629"/>
          </a:xfrm>
          <a:prstGeom prst="borderCallout1">
            <a:avLst>
              <a:gd name="adj1" fmla="val 42181"/>
              <a:gd name="adj2" fmla="val -4954"/>
              <a:gd name="adj3" fmla="val 112500"/>
              <a:gd name="adj4" fmla="val -38333"/>
            </a:avLst>
          </a:prstGeom>
          <a:noFill/>
          <a:ln w="9525">
            <a:solidFill>
              <a:srgbClr val="003366"/>
            </a:solidFill>
            <a:round/>
            <a:headEnd/>
            <a:tailEnd/>
          </a:ln>
          <a:extLst>
            <a:ext uri="{909E8E84-426E-40DD-AFC4-6F175D3DCCD1}">
              <a14:hiddenFill xmlns:a14="http://schemas.microsoft.com/office/drawing/2010/main">
                <a:solidFill>
                  <a:srgbClr val="FFFFFF"/>
                </a:solidFill>
              </a14:hiddenFill>
            </a:ext>
          </a:extLst>
        </p:spPr>
        <p:txBody>
          <a:bodyPr/>
          <a:lstStyle>
            <a:lvl1pPr>
              <a:defRPr sz="2400">
                <a:solidFill>
                  <a:srgbClr val="000000"/>
                </a:solidFill>
                <a:latin typeface="Times New Roman" panose="02020603050405020304" pitchFamily="18" charset="0"/>
                <a:ea typeface="宋体" panose="02010600030101010101" pitchFamily="2" charset="-122"/>
              </a:defRPr>
            </a:lvl1pPr>
            <a:lvl2pPr marL="742950" indent="-285750">
              <a:defRPr sz="2400">
                <a:solidFill>
                  <a:srgbClr val="000000"/>
                </a:solidFill>
                <a:latin typeface="Times New Roman" panose="02020603050405020304" pitchFamily="18" charset="0"/>
                <a:ea typeface="宋体" panose="02010600030101010101" pitchFamily="2" charset="-122"/>
              </a:defRPr>
            </a:lvl2pPr>
            <a:lvl3pPr marL="1143000" indent="-228600">
              <a:defRPr sz="2400">
                <a:solidFill>
                  <a:srgbClr val="000000"/>
                </a:solidFill>
                <a:latin typeface="Times New Roman" panose="02020603050405020304" pitchFamily="18" charset="0"/>
                <a:ea typeface="宋体" panose="02010600030101010101" pitchFamily="2" charset="-122"/>
              </a:defRPr>
            </a:lvl3pPr>
            <a:lvl4pPr marL="1600200" indent="-228600">
              <a:defRPr sz="2400">
                <a:solidFill>
                  <a:srgbClr val="000000"/>
                </a:solidFill>
                <a:latin typeface="Times New Roman" panose="02020603050405020304" pitchFamily="18" charset="0"/>
                <a:ea typeface="宋体" panose="02010600030101010101" pitchFamily="2" charset="-122"/>
              </a:defRPr>
            </a:lvl4pPr>
            <a:lvl5pPr marL="2057400" indent="-228600">
              <a:defRPr sz="2400">
                <a:solidFill>
                  <a:srgbClr val="000000"/>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rgbClr val="000000"/>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rgbClr val="000000"/>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rgbClr val="000000"/>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rgbClr val="000000"/>
                </a:solidFill>
                <a:latin typeface="Times New Roman" panose="02020603050405020304" pitchFamily="18" charset="0"/>
                <a:ea typeface="宋体" panose="02010600030101010101" pitchFamily="2" charset="-122"/>
              </a:defRPr>
            </a:lvl9pPr>
          </a:lstStyle>
          <a:p>
            <a:pPr eaLnBrk="1" hangingPunct="1">
              <a:spcBef>
                <a:spcPct val="20000"/>
              </a:spcBef>
              <a:buSzPct val="100000"/>
            </a:pPr>
            <a:r>
              <a:rPr lang="zh-CN" altLang="en-US" sz="2000" dirty="0">
                <a:solidFill>
                  <a:srgbClr val="003366"/>
                </a:solidFill>
              </a:rPr>
              <a:t>累计额，从借方转出</a:t>
            </a:r>
            <a:endParaRPr lang="zh-CN" altLang="en-US" sz="2000" dirty="0">
              <a:solidFill>
                <a:srgbClr val="C00000"/>
              </a:solidFill>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animBg="1"/>
      <p:bldP spid="9" grpId="0" animBg="1"/>
      <p:bldP spid="10"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a:extLst>
              <a:ext uri="{FF2B5EF4-FFF2-40B4-BE49-F238E27FC236}">
                <a16:creationId xmlns:a16="http://schemas.microsoft.com/office/drawing/2014/main" id="{BF8E3EC7-CC25-462E-AE1A-95D5D303971B}"/>
              </a:ext>
            </a:extLst>
          </p:cNvPr>
          <p:cNvSpPr txBox="1">
            <a:spLocks noChangeArrowheads="1"/>
          </p:cNvSpPr>
          <p:nvPr/>
        </p:nvSpPr>
        <p:spPr bwMode="auto">
          <a:xfrm>
            <a:off x="179512" y="675572"/>
            <a:ext cx="9036050" cy="5256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a:lstStyle>
            <a:lvl1pPr>
              <a:spcBef>
                <a:spcPct val="20000"/>
              </a:spcBef>
              <a:buClr>
                <a:srgbClr val="A50021"/>
              </a:buClr>
              <a:buSzPct val="75000"/>
              <a:buFont typeface="Wingdings" panose="05000000000000000000" pitchFamily="2" charset="2"/>
              <a:buChar char="n"/>
              <a:defRPr sz="3200" b="1">
                <a:solidFill>
                  <a:srgbClr val="000000"/>
                </a:solidFill>
                <a:latin typeface="Times New Roman" panose="02020603050405020304" pitchFamily="18" charset="0"/>
                <a:ea typeface="宋体" panose="02010600030101010101" pitchFamily="2" charset="-122"/>
              </a:defRPr>
            </a:lvl1pPr>
            <a:lvl2pPr marL="1027113" indent="-455613">
              <a:spcBef>
                <a:spcPct val="20000"/>
              </a:spcBef>
              <a:buClr>
                <a:schemeClr val="accent2"/>
              </a:buClr>
              <a:buSzPct val="75000"/>
              <a:buFont typeface="Wingdings" panose="05000000000000000000" pitchFamily="2" charset="2"/>
              <a:buChar char="n"/>
              <a:defRPr sz="2800" b="1">
                <a:solidFill>
                  <a:srgbClr val="000000"/>
                </a:solidFill>
                <a:latin typeface="Times New Roman" panose="02020603050405020304" pitchFamily="18" charset="0"/>
                <a:ea typeface="宋体" panose="02010600030101010101" pitchFamily="2" charset="-122"/>
              </a:defRPr>
            </a:lvl2pPr>
            <a:lvl3pPr marL="1370013" indent="-228600">
              <a:spcBef>
                <a:spcPct val="20000"/>
              </a:spcBef>
              <a:buClr>
                <a:srgbClr val="666699"/>
              </a:buClr>
              <a:buSzPct val="70000"/>
              <a:buFont typeface="Wingdings" panose="05000000000000000000" pitchFamily="2" charset="2"/>
              <a:buChar char="n"/>
              <a:defRPr sz="2400">
                <a:solidFill>
                  <a:srgbClr val="000000"/>
                </a:solidFill>
                <a:latin typeface="Times New Roman" panose="02020603050405020304" pitchFamily="18" charset="0"/>
                <a:ea typeface="宋体" panose="02010600030101010101" pitchFamily="2" charset="-122"/>
              </a:defRPr>
            </a:lvl3pPr>
            <a:lvl4pPr marL="1712913" indent="-228600">
              <a:spcBef>
                <a:spcPct val="20000"/>
              </a:spcBef>
              <a:buSzPct val="60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4pPr>
            <a:lvl5pPr marL="2057400" indent="-228600">
              <a:spcBef>
                <a:spcPct val="20000"/>
              </a:spcBef>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9pPr>
          </a:lstStyle>
          <a:p>
            <a:pPr>
              <a:lnSpc>
                <a:spcPct val="120000"/>
              </a:lnSpc>
              <a:spcAft>
                <a:spcPts val="600"/>
              </a:spcAft>
              <a:buFont typeface="Wingdings" panose="05000000000000000000" pitchFamily="2" charset="2"/>
              <a:buNone/>
            </a:pPr>
            <a:r>
              <a:rPr lang="zh-CN" altLang="en-US" sz="2800" dirty="0">
                <a:solidFill>
                  <a:srgbClr val="003366"/>
                </a:solidFill>
                <a:latin typeface="宋体" panose="02010600030101010101" pitchFamily="2" charset="-122"/>
              </a:rPr>
              <a:t>三、无形资产转销</a:t>
            </a:r>
            <a:endParaRPr lang="en-US" altLang="zh-CN" sz="2800" dirty="0">
              <a:solidFill>
                <a:srgbClr val="003366"/>
              </a:solidFill>
              <a:latin typeface="宋体" panose="02010600030101010101" pitchFamily="2" charset="-122"/>
            </a:endParaRPr>
          </a:p>
          <a:p>
            <a:pPr>
              <a:lnSpc>
                <a:spcPct val="120000"/>
              </a:lnSpc>
              <a:spcAft>
                <a:spcPts val="600"/>
              </a:spcAft>
              <a:buFont typeface="Wingdings" panose="05000000000000000000" pitchFamily="2" charset="2"/>
              <a:buNone/>
            </a:pPr>
            <a:r>
              <a:rPr lang="zh-CN" altLang="en-US" sz="2800" dirty="0">
                <a:solidFill>
                  <a:srgbClr val="003366"/>
                </a:solidFill>
                <a:latin typeface="宋体" panose="02010600030101010101" pitchFamily="2" charset="-122"/>
              </a:rPr>
              <a:t>    如若无形资产预期不能为企业带来经济利益，如：该无形资产已被其他新技术所替代，则应将其报废并予以转销，其账面价值转作当期损益。</a:t>
            </a:r>
          </a:p>
          <a:p>
            <a:pPr>
              <a:lnSpc>
                <a:spcPct val="120000"/>
              </a:lnSpc>
              <a:spcAft>
                <a:spcPts val="600"/>
              </a:spcAft>
              <a:buFont typeface="Wingdings" panose="05000000000000000000" pitchFamily="2" charset="2"/>
              <a:buNone/>
            </a:pPr>
            <a:r>
              <a:rPr lang="zh-CN" altLang="en-US" sz="2800" dirty="0">
                <a:solidFill>
                  <a:srgbClr val="003366"/>
                </a:solidFill>
                <a:latin typeface="宋体" panose="02010600030101010101" pitchFamily="2" charset="-122"/>
              </a:rPr>
              <a:t>（一）无形资产转销的账务处理</a:t>
            </a:r>
          </a:p>
          <a:p>
            <a:pPr>
              <a:lnSpc>
                <a:spcPct val="150000"/>
              </a:lnSpc>
              <a:spcBef>
                <a:spcPct val="0"/>
              </a:spcBef>
              <a:buFont typeface="Wingdings" panose="05000000000000000000" pitchFamily="2" charset="2"/>
              <a:buNone/>
            </a:pPr>
            <a:endParaRPr lang="zh-CN" altLang="en-US" sz="2800" dirty="0">
              <a:solidFill>
                <a:srgbClr val="003366"/>
              </a:solidFill>
              <a:latin typeface="宋体" panose="02010600030101010101" pitchFamily="2" charset="-122"/>
            </a:endParaRPr>
          </a:p>
        </p:txBody>
      </p:sp>
      <p:sp>
        <p:nvSpPr>
          <p:cNvPr id="6" name="Rectangle 2">
            <a:extLst>
              <a:ext uri="{FF2B5EF4-FFF2-40B4-BE49-F238E27FC236}">
                <a16:creationId xmlns:a16="http://schemas.microsoft.com/office/drawing/2014/main" id="{9CE41ADE-B2BF-4331-A9D1-7921D6BCCF7D}"/>
              </a:ext>
            </a:extLst>
          </p:cNvPr>
          <p:cNvSpPr txBox="1">
            <a:spLocks noChangeArrowheads="1"/>
          </p:cNvSpPr>
          <p:nvPr/>
        </p:nvSpPr>
        <p:spPr bwMode="auto">
          <a:xfrm>
            <a:off x="34925" y="14288"/>
            <a:ext cx="7772400" cy="606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20000"/>
              </a:spcBef>
              <a:buClr>
                <a:srgbClr val="A50021"/>
              </a:buClr>
              <a:buSzPct val="75000"/>
              <a:buFont typeface="Wingdings" panose="05000000000000000000" pitchFamily="2" charset="2"/>
              <a:buChar char="n"/>
              <a:defRPr sz="3200" b="1">
                <a:solidFill>
                  <a:srgbClr val="000000"/>
                </a:solidFill>
                <a:latin typeface="Times New Roman" panose="02020603050405020304" pitchFamily="18" charset="0"/>
                <a:ea typeface="宋体" panose="02010600030101010101" pitchFamily="2" charset="-122"/>
              </a:defRPr>
            </a:lvl1pPr>
            <a:lvl2pPr marL="742950" indent="-285750">
              <a:spcBef>
                <a:spcPct val="20000"/>
              </a:spcBef>
              <a:buClr>
                <a:schemeClr val="accent2"/>
              </a:buClr>
              <a:buSzPct val="75000"/>
              <a:buFont typeface="Wingdings" panose="05000000000000000000" pitchFamily="2" charset="2"/>
              <a:buChar char="n"/>
              <a:defRPr sz="2800" b="1">
                <a:solidFill>
                  <a:srgbClr val="000000"/>
                </a:solidFill>
                <a:latin typeface="Times New Roman" panose="02020603050405020304" pitchFamily="18" charset="0"/>
                <a:ea typeface="宋体" panose="02010600030101010101" pitchFamily="2" charset="-122"/>
              </a:defRPr>
            </a:lvl2pPr>
            <a:lvl3pPr marL="1143000" indent="-228600">
              <a:spcBef>
                <a:spcPct val="20000"/>
              </a:spcBef>
              <a:buClr>
                <a:srgbClr val="666699"/>
              </a:buClr>
              <a:buSzPct val="70000"/>
              <a:buFont typeface="Wingdings" panose="05000000000000000000" pitchFamily="2" charset="2"/>
              <a:buChar char="n"/>
              <a:defRPr sz="2400">
                <a:solidFill>
                  <a:srgbClr val="000000"/>
                </a:solidFill>
                <a:latin typeface="Times New Roman" panose="02020603050405020304" pitchFamily="18" charset="0"/>
                <a:ea typeface="宋体" panose="02010600030101010101" pitchFamily="2" charset="-122"/>
              </a:defRPr>
            </a:lvl3pPr>
            <a:lvl4pPr marL="1600200" indent="-228600">
              <a:spcBef>
                <a:spcPct val="20000"/>
              </a:spcBef>
              <a:buSzPct val="60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4pPr>
            <a:lvl5pPr marL="2057400" indent="-228600">
              <a:spcBef>
                <a:spcPct val="20000"/>
              </a:spcBef>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9pPr>
          </a:lstStyle>
          <a:p>
            <a:pPr eaLnBrk="1" hangingPunct="1">
              <a:spcBef>
                <a:spcPct val="0"/>
              </a:spcBef>
              <a:buClrTx/>
              <a:buSzTx/>
              <a:buFontTx/>
              <a:buNone/>
            </a:pPr>
            <a:r>
              <a:rPr lang="zh-CN" altLang="en-US" b="0" dirty="0">
                <a:solidFill>
                  <a:srgbClr val="003366"/>
                </a:solidFill>
                <a:latin typeface="微软雅黑" panose="020B0503020204020204" pitchFamily="34" charset="-122"/>
                <a:ea typeface="微软雅黑" panose="020B0503020204020204" pitchFamily="34" charset="-122"/>
              </a:rPr>
              <a:t>第四节 无形资产的处置</a:t>
            </a:r>
          </a:p>
        </p:txBody>
      </p:sp>
      <p:sp>
        <p:nvSpPr>
          <p:cNvPr id="7" name="Rectangle 2">
            <a:extLst>
              <a:ext uri="{FF2B5EF4-FFF2-40B4-BE49-F238E27FC236}">
                <a16:creationId xmlns:a16="http://schemas.microsoft.com/office/drawing/2014/main" id="{B7577637-7110-4465-B68A-4BFA43D2039C}"/>
              </a:ext>
            </a:extLst>
          </p:cNvPr>
          <p:cNvSpPr txBox="1">
            <a:spLocks noChangeArrowheads="1"/>
          </p:cNvSpPr>
          <p:nvPr/>
        </p:nvSpPr>
        <p:spPr bwMode="auto">
          <a:xfrm>
            <a:off x="899592" y="3799741"/>
            <a:ext cx="6697662" cy="2374900"/>
          </a:xfrm>
          <a:prstGeom prst="rect">
            <a:avLst/>
          </a:prstGeom>
          <a:noFill/>
          <a:ln w="9525">
            <a:solidFill>
              <a:srgbClr val="003366"/>
            </a:solidFill>
            <a:prstDash val="dash"/>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 xmlns:ma14="http://schemas.microsoft.com/office/mac/drawingml/2011/main" val="1"/>
            </a:ext>
          </a:extLst>
        </p:spPr>
        <p:txBody>
          <a:bodyPr/>
          <a:lstStyle>
            <a:lvl1pPr indent="-457200">
              <a:spcBef>
                <a:spcPct val="20000"/>
              </a:spcBef>
              <a:buClr>
                <a:srgbClr val="A50021"/>
              </a:buClr>
              <a:buSzPct val="75000"/>
              <a:buFont typeface="Wingdings" panose="05000000000000000000" pitchFamily="2" charset="2"/>
              <a:buChar char="n"/>
              <a:defRPr sz="3200" b="1">
                <a:solidFill>
                  <a:srgbClr val="000000"/>
                </a:solidFill>
                <a:latin typeface="Times New Roman" panose="02020603050405020304" pitchFamily="18" charset="0"/>
                <a:ea typeface="宋体" panose="02010600030101010101" pitchFamily="2" charset="-122"/>
              </a:defRPr>
            </a:lvl1pPr>
            <a:lvl2pPr marL="1027113" indent="-455613">
              <a:spcBef>
                <a:spcPct val="20000"/>
              </a:spcBef>
              <a:buClr>
                <a:schemeClr val="accent2"/>
              </a:buClr>
              <a:buSzPct val="75000"/>
              <a:buFont typeface="Wingdings" panose="05000000000000000000" pitchFamily="2" charset="2"/>
              <a:buChar char="n"/>
              <a:defRPr sz="2800" b="1">
                <a:solidFill>
                  <a:srgbClr val="000000"/>
                </a:solidFill>
                <a:latin typeface="Times New Roman" panose="02020603050405020304" pitchFamily="18" charset="0"/>
                <a:ea typeface="宋体" panose="02010600030101010101" pitchFamily="2" charset="-122"/>
              </a:defRPr>
            </a:lvl2pPr>
            <a:lvl3pPr marL="1370013" indent="-228600">
              <a:spcBef>
                <a:spcPct val="20000"/>
              </a:spcBef>
              <a:buClr>
                <a:srgbClr val="666699"/>
              </a:buClr>
              <a:buSzPct val="70000"/>
              <a:buFont typeface="Wingdings" panose="05000000000000000000" pitchFamily="2" charset="2"/>
              <a:buChar char="n"/>
              <a:defRPr sz="2400">
                <a:solidFill>
                  <a:srgbClr val="000000"/>
                </a:solidFill>
                <a:latin typeface="Times New Roman" panose="02020603050405020304" pitchFamily="18" charset="0"/>
                <a:ea typeface="宋体" panose="02010600030101010101" pitchFamily="2" charset="-122"/>
              </a:defRPr>
            </a:lvl3pPr>
            <a:lvl4pPr marL="1712913" indent="-228600">
              <a:spcBef>
                <a:spcPct val="20000"/>
              </a:spcBef>
              <a:buSzPct val="60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4pPr>
            <a:lvl5pPr marL="2057400" indent="-228600">
              <a:spcBef>
                <a:spcPct val="20000"/>
              </a:spcBef>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9pPr>
          </a:lstStyle>
          <a:p>
            <a:pPr>
              <a:lnSpc>
                <a:spcPct val="150000"/>
              </a:lnSpc>
              <a:spcBef>
                <a:spcPct val="0"/>
              </a:spcBef>
              <a:buFont typeface="Wingdings" panose="05000000000000000000" pitchFamily="2" charset="2"/>
              <a:buNone/>
            </a:pPr>
            <a:r>
              <a:rPr lang="zh-CN" altLang="en-US" sz="2400" dirty="0">
                <a:solidFill>
                  <a:srgbClr val="003366"/>
                </a:solidFill>
                <a:latin typeface="宋体" panose="02010600030101010101" pitchFamily="2" charset="-122"/>
              </a:rPr>
              <a:t>借：累计摊销                       </a:t>
            </a:r>
            <a:r>
              <a:rPr lang="en-US" altLang="zh-CN" sz="2400" dirty="0">
                <a:solidFill>
                  <a:srgbClr val="003366"/>
                </a:solidFill>
                <a:latin typeface="宋体" panose="02010600030101010101" pitchFamily="2" charset="-122"/>
              </a:rPr>
              <a:t>XXXX</a:t>
            </a:r>
          </a:p>
          <a:p>
            <a:pPr>
              <a:lnSpc>
                <a:spcPct val="150000"/>
              </a:lnSpc>
              <a:spcBef>
                <a:spcPct val="0"/>
              </a:spcBef>
              <a:buNone/>
            </a:pPr>
            <a:r>
              <a:rPr lang="en-US" altLang="zh-CN" sz="2400" dirty="0">
                <a:solidFill>
                  <a:srgbClr val="003366"/>
                </a:solidFill>
                <a:latin typeface="宋体" panose="02010600030101010101" pitchFamily="2" charset="-122"/>
              </a:rPr>
              <a:t>    </a:t>
            </a:r>
            <a:r>
              <a:rPr lang="zh-CN" altLang="en-US" sz="2400" dirty="0">
                <a:solidFill>
                  <a:srgbClr val="003366"/>
                </a:solidFill>
                <a:latin typeface="宋体" panose="02010600030101010101" pitchFamily="2" charset="-122"/>
              </a:rPr>
              <a:t>无形资产减值准备               </a:t>
            </a:r>
            <a:r>
              <a:rPr lang="en-US" altLang="zh-CN" sz="2400" dirty="0">
                <a:solidFill>
                  <a:srgbClr val="003366"/>
                </a:solidFill>
                <a:latin typeface="宋体" panose="02010600030101010101" pitchFamily="2" charset="-122"/>
              </a:rPr>
              <a:t>XXXX</a:t>
            </a:r>
          </a:p>
          <a:p>
            <a:pPr>
              <a:lnSpc>
                <a:spcPct val="150000"/>
              </a:lnSpc>
              <a:spcBef>
                <a:spcPct val="0"/>
              </a:spcBef>
              <a:buNone/>
            </a:pPr>
            <a:r>
              <a:rPr lang="en-US" altLang="zh-CN" sz="2400" dirty="0">
                <a:solidFill>
                  <a:srgbClr val="003366"/>
                </a:solidFill>
                <a:latin typeface="宋体" panose="02010600030101010101" pitchFamily="2" charset="-122"/>
              </a:rPr>
              <a:t>    </a:t>
            </a:r>
            <a:r>
              <a:rPr lang="zh-CN" altLang="en-US" sz="2400" dirty="0">
                <a:solidFill>
                  <a:srgbClr val="003366"/>
                </a:solidFill>
                <a:latin typeface="宋体" panose="02010600030101010101" pitchFamily="2" charset="-122"/>
              </a:rPr>
              <a:t>营业外支出                     </a:t>
            </a:r>
            <a:r>
              <a:rPr lang="en-US" altLang="zh-CN" sz="2400" dirty="0">
                <a:solidFill>
                  <a:srgbClr val="003366"/>
                </a:solidFill>
                <a:latin typeface="宋体" panose="02010600030101010101" pitchFamily="2" charset="-122"/>
              </a:rPr>
              <a:t>XXXX</a:t>
            </a:r>
            <a:endParaRPr lang="zh-CN" altLang="en-US" sz="2400" dirty="0">
              <a:solidFill>
                <a:srgbClr val="003366"/>
              </a:solidFill>
              <a:latin typeface="宋体" panose="02010600030101010101" pitchFamily="2" charset="-122"/>
            </a:endParaRPr>
          </a:p>
          <a:p>
            <a:pPr>
              <a:lnSpc>
                <a:spcPct val="150000"/>
              </a:lnSpc>
              <a:spcBef>
                <a:spcPct val="0"/>
              </a:spcBef>
              <a:buFont typeface="Wingdings" panose="05000000000000000000" pitchFamily="2" charset="2"/>
              <a:buNone/>
            </a:pPr>
            <a:r>
              <a:rPr lang="zh-CN" altLang="en-US" sz="2400" dirty="0">
                <a:solidFill>
                  <a:srgbClr val="003366"/>
                </a:solidFill>
                <a:latin typeface="宋体" panose="02010600030101010101" pitchFamily="2" charset="-122"/>
              </a:rPr>
              <a:t>    贷：无形资产                      </a:t>
            </a:r>
            <a:r>
              <a:rPr lang="en-US" altLang="zh-CN" sz="2400" dirty="0">
                <a:solidFill>
                  <a:srgbClr val="003366"/>
                </a:solidFill>
                <a:latin typeface="宋体" panose="02010600030101010101" pitchFamily="2" charset="-122"/>
              </a:rPr>
              <a:t>XXXX</a:t>
            </a:r>
            <a:endParaRPr lang="zh-CN" altLang="en-US" sz="2400" dirty="0">
              <a:solidFill>
                <a:srgbClr val="003366"/>
              </a:solidFill>
              <a:latin typeface="宋体" panose="02010600030101010101" pitchFamily="2" charset="-122"/>
            </a:endParaRPr>
          </a:p>
          <a:p>
            <a:pPr>
              <a:lnSpc>
                <a:spcPct val="150000"/>
              </a:lnSpc>
              <a:spcBef>
                <a:spcPct val="0"/>
              </a:spcBef>
              <a:buFont typeface="Wingdings" panose="05000000000000000000" pitchFamily="2" charset="2"/>
              <a:buNone/>
            </a:pPr>
            <a:r>
              <a:rPr lang="zh-CN" altLang="en-US" sz="2400" dirty="0">
                <a:solidFill>
                  <a:srgbClr val="003366"/>
                </a:solidFill>
                <a:latin typeface="宋体" panose="02010600030101010101" pitchFamily="2" charset="-122"/>
              </a:rPr>
              <a:t>        </a:t>
            </a:r>
          </a:p>
        </p:txBody>
      </p:sp>
      <p:sp>
        <p:nvSpPr>
          <p:cNvPr id="8" name="线形标注 1 6">
            <a:extLst>
              <a:ext uri="{FF2B5EF4-FFF2-40B4-BE49-F238E27FC236}">
                <a16:creationId xmlns:a16="http://schemas.microsoft.com/office/drawing/2014/main" id="{DC3F840C-CD53-43C2-8F5C-A9CA4B4C5F24}"/>
              </a:ext>
            </a:extLst>
          </p:cNvPr>
          <p:cNvSpPr>
            <a:spLocks/>
          </p:cNvSpPr>
          <p:nvPr/>
        </p:nvSpPr>
        <p:spPr bwMode="auto">
          <a:xfrm>
            <a:off x="7570883" y="4365104"/>
            <a:ext cx="1249362" cy="720725"/>
          </a:xfrm>
          <a:prstGeom prst="borderCallout1">
            <a:avLst>
              <a:gd name="adj1" fmla="val 42181"/>
              <a:gd name="adj2" fmla="val -4954"/>
              <a:gd name="adj3" fmla="val 112500"/>
              <a:gd name="adj4" fmla="val -38333"/>
            </a:avLst>
          </a:prstGeom>
          <a:noFill/>
          <a:ln w="9525">
            <a:solidFill>
              <a:srgbClr val="003366"/>
            </a:solidFill>
            <a:round/>
            <a:headEnd/>
            <a:tailEnd/>
          </a:ln>
          <a:extLst>
            <a:ext uri="{909E8E84-426E-40DD-AFC4-6F175D3DCCD1}">
              <a14:hiddenFill xmlns:a14="http://schemas.microsoft.com/office/drawing/2010/main">
                <a:solidFill>
                  <a:srgbClr val="FFFFFF"/>
                </a:solidFill>
              </a14:hiddenFill>
            </a:ext>
          </a:extLst>
        </p:spPr>
        <p:txBody>
          <a:bodyPr/>
          <a:lstStyle>
            <a:lvl1pPr>
              <a:defRPr sz="2400">
                <a:solidFill>
                  <a:srgbClr val="000000"/>
                </a:solidFill>
                <a:latin typeface="Times New Roman" panose="02020603050405020304" pitchFamily="18" charset="0"/>
                <a:ea typeface="宋体" panose="02010600030101010101" pitchFamily="2" charset="-122"/>
              </a:defRPr>
            </a:lvl1pPr>
            <a:lvl2pPr marL="742950" indent="-285750">
              <a:defRPr sz="2400">
                <a:solidFill>
                  <a:srgbClr val="000000"/>
                </a:solidFill>
                <a:latin typeface="Times New Roman" panose="02020603050405020304" pitchFamily="18" charset="0"/>
                <a:ea typeface="宋体" panose="02010600030101010101" pitchFamily="2" charset="-122"/>
              </a:defRPr>
            </a:lvl2pPr>
            <a:lvl3pPr marL="1143000" indent="-228600">
              <a:defRPr sz="2400">
                <a:solidFill>
                  <a:srgbClr val="000000"/>
                </a:solidFill>
                <a:latin typeface="Times New Roman" panose="02020603050405020304" pitchFamily="18" charset="0"/>
                <a:ea typeface="宋体" panose="02010600030101010101" pitchFamily="2" charset="-122"/>
              </a:defRPr>
            </a:lvl3pPr>
            <a:lvl4pPr marL="1600200" indent="-228600">
              <a:defRPr sz="2400">
                <a:solidFill>
                  <a:srgbClr val="000000"/>
                </a:solidFill>
                <a:latin typeface="Times New Roman" panose="02020603050405020304" pitchFamily="18" charset="0"/>
                <a:ea typeface="宋体" panose="02010600030101010101" pitchFamily="2" charset="-122"/>
              </a:defRPr>
            </a:lvl4pPr>
            <a:lvl5pPr marL="2057400" indent="-228600">
              <a:defRPr sz="2400">
                <a:solidFill>
                  <a:srgbClr val="000000"/>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rgbClr val="000000"/>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rgbClr val="000000"/>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rgbClr val="000000"/>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rgbClr val="000000"/>
                </a:solidFill>
                <a:latin typeface="Times New Roman" panose="02020603050405020304" pitchFamily="18" charset="0"/>
                <a:ea typeface="宋体" panose="02010600030101010101" pitchFamily="2" charset="-122"/>
              </a:defRPr>
            </a:lvl9pPr>
          </a:lstStyle>
          <a:p>
            <a:pPr eaLnBrk="1" hangingPunct="1">
              <a:spcBef>
                <a:spcPct val="20000"/>
              </a:spcBef>
              <a:buSzPct val="100000"/>
            </a:pPr>
            <a:r>
              <a:rPr lang="zh-CN" altLang="en-US" sz="2000" dirty="0">
                <a:solidFill>
                  <a:srgbClr val="003366"/>
                </a:solidFill>
              </a:rPr>
              <a:t>差额，往往在借方</a:t>
            </a:r>
            <a:endParaRPr lang="zh-CN" altLang="en-US" sz="2000" dirty="0">
              <a:solidFill>
                <a:srgbClr val="C00000"/>
              </a:solidFill>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Rectangle 2">
            <a:extLst>
              <a:ext uri="{FF2B5EF4-FFF2-40B4-BE49-F238E27FC236}">
                <a16:creationId xmlns:a16="http://schemas.microsoft.com/office/drawing/2014/main" id="{AA23DE9B-242A-4BA0-9F91-B2C26527587F}"/>
              </a:ext>
            </a:extLst>
          </p:cNvPr>
          <p:cNvSpPr txBox="1">
            <a:spLocks noChangeArrowheads="1"/>
          </p:cNvSpPr>
          <p:nvPr/>
        </p:nvSpPr>
        <p:spPr bwMode="auto">
          <a:xfrm>
            <a:off x="34925" y="14288"/>
            <a:ext cx="7772400" cy="606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20000"/>
              </a:spcBef>
              <a:buClr>
                <a:srgbClr val="A50021"/>
              </a:buClr>
              <a:buSzPct val="75000"/>
              <a:buFont typeface="Wingdings" panose="05000000000000000000" pitchFamily="2" charset="2"/>
              <a:buChar char="n"/>
              <a:defRPr sz="3200" b="1">
                <a:solidFill>
                  <a:srgbClr val="000000"/>
                </a:solidFill>
                <a:latin typeface="Times New Roman" panose="02020603050405020304" pitchFamily="18" charset="0"/>
                <a:ea typeface="宋体" panose="02010600030101010101" pitchFamily="2" charset="-122"/>
              </a:defRPr>
            </a:lvl1pPr>
            <a:lvl2pPr marL="742950" indent="-285750">
              <a:spcBef>
                <a:spcPct val="20000"/>
              </a:spcBef>
              <a:buClr>
                <a:schemeClr val="accent2"/>
              </a:buClr>
              <a:buSzPct val="75000"/>
              <a:buFont typeface="Wingdings" panose="05000000000000000000" pitchFamily="2" charset="2"/>
              <a:buChar char="n"/>
              <a:defRPr sz="2800" b="1">
                <a:solidFill>
                  <a:srgbClr val="000000"/>
                </a:solidFill>
                <a:latin typeface="Times New Roman" panose="02020603050405020304" pitchFamily="18" charset="0"/>
                <a:ea typeface="宋体" panose="02010600030101010101" pitchFamily="2" charset="-122"/>
              </a:defRPr>
            </a:lvl2pPr>
            <a:lvl3pPr marL="1143000" indent="-228600">
              <a:spcBef>
                <a:spcPct val="20000"/>
              </a:spcBef>
              <a:buClr>
                <a:srgbClr val="666699"/>
              </a:buClr>
              <a:buSzPct val="70000"/>
              <a:buFont typeface="Wingdings" panose="05000000000000000000" pitchFamily="2" charset="2"/>
              <a:buChar char="n"/>
              <a:defRPr sz="2400">
                <a:solidFill>
                  <a:srgbClr val="000000"/>
                </a:solidFill>
                <a:latin typeface="Times New Roman" panose="02020603050405020304" pitchFamily="18" charset="0"/>
                <a:ea typeface="宋体" panose="02010600030101010101" pitchFamily="2" charset="-122"/>
              </a:defRPr>
            </a:lvl3pPr>
            <a:lvl4pPr marL="1600200" indent="-228600">
              <a:spcBef>
                <a:spcPct val="20000"/>
              </a:spcBef>
              <a:buSzPct val="60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4pPr>
            <a:lvl5pPr marL="2057400" indent="-228600">
              <a:spcBef>
                <a:spcPct val="20000"/>
              </a:spcBef>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9pPr>
          </a:lstStyle>
          <a:p>
            <a:pPr eaLnBrk="1" hangingPunct="1">
              <a:spcBef>
                <a:spcPct val="0"/>
              </a:spcBef>
              <a:buClrTx/>
              <a:buSzTx/>
              <a:buFontTx/>
              <a:buNone/>
            </a:pPr>
            <a:r>
              <a:rPr lang="zh-CN" altLang="en-US" b="0">
                <a:solidFill>
                  <a:srgbClr val="003366"/>
                </a:solidFill>
                <a:latin typeface="微软雅黑" panose="020B0503020204020204" pitchFamily="34" charset="-122"/>
                <a:ea typeface="微软雅黑" panose="020B0503020204020204" pitchFamily="34" charset="-122"/>
              </a:rPr>
              <a:t>第一节 投资性房地产概述</a:t>
            </a:r>
          </a:p>
        </p:txBody>
      </p:sp>
      <p:sp>
        <p:nvSpPr>
          <p:cNvPr id="5" name="Rectangle 2">
            <a:extLst>
              <a:ext uri="{FF2B5EF4-FFF2-40B4-BE49-F238E27FC236}">
                <a16:creationId xmlns:a16="http://schemas.microsoft.com/office/drawing/2014/main" id="{402F9C05-44A3-4090-8013-ABD3C3AA2CC1}"/>
              </a:ext>
            </a:extLst>
          </p:cNvPr>
          <p:cNvSpPr txBox="1">
            <a:spLocks noChangeArrowheads="1"/>
          </p:cNvSpPr>
          <p:nvPr/>
        </p:nvSpPr>
        <p:spPr bwMode="auto">
          <a:xfrm>
            <a:off x="0" y="620713"/>
            <a:ext cx="9144000" cy="3168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a:lstStyle>
            <a:lvl1pPr>
              <a:spcBef>
                <a:spcPct val="20000"/>
              </a:spcBef>
              <a:buClr>
                <a:srgbClr val="A50021"/>
              </a:buClr>
              <a:buSzPct val="75000"/>
              <a:buFont typeface="Wingdings" panose="05000000000000000000" pitchFamily="2" charset="2"/>
              <a:buChar char="n"/>
              <a:defRPr sz="3200" b="1">
                <a:solidFill>
                  <a:srgbClr val="000000"/>
                </a:solidFill>
                <a:latin typeface="Times New Roman" panose="02020603050405020304" pitchFamily="18" charset="0"/>
                <a:ea typeface="宋体" panose="02010600030101010101" pitchFamily="2" charset="-122"/>
              </a:defRPr>
            </a:lvl1pPr>
            <a:lvl2pPr marL="1027113" indent="-455613">
              <a:spcBef>
                <a:spcPct val="20000"/>
              </a:spcBef>
              <a:buClr>
                <a:schemeClr val="accent2"/>
              </a:buClr>
              <a:buSzPct val="75000"/>
              <a:buFont typeface="Wingdings" panose="05000000000000000000" pitchFamily="2" charset="2"/>
              <a:buChar char="n"/>
              <a:defRPr sz="2800" b="1">
                <a:solidFill>
                  <a:srgbClr val="000000"/>
                </a:solidFill>
                <a:latin typeface="Times New Roman" panose="02020603050405020304" pitchFamily="18" charset="0"/>
                <a:ea typeface="宋体" panose="02010600030101010101" pitchFamily="2" charset="-122"/>
              </a:defRPr>
            </a:lvl2pPr>
            <a:lvl3pPr marL="1370013" indent="-228600">
              <a:spcBef>
                <a:spcPct val="20000"/>
              </a:spcBef>
              <a:buClr>
                <a:srgbClr val="666699"/>
              </a:buClr>
              <a:buSzPct val="70000"/>
              <a:buFont typeface="Wingdings" panose="05000000000000000000" pitchFamily="2" charset="2"/>
              <a:buChar char="n"/>
              <a:defRPr sz="2400">
                <a:solidFill>
                  <a:srgbClr val="000000"/>
                </a:solidFill>
                <a:latin typeface="Times New Roman" panose="02020603050405020304" pitchFamily="18" charset="0"/>
                <a:ea typeface="宋体" panose="02010600030101010101" pitchFamily="2" charset="-122"/>
              </a:defRPr>
            </a:lvl3pPr>
            <a:lvl4pPr marL="1712913" indent="-228600">
              <a:spcBef>
                <a:spcPct val="20000"/>
              </a:spcBef>
              <a:buSzPct val="60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4pPr>
            <a:lvl5pPr marL="2057400" indent="-228600">
              <a:spcBef>
                <a:spcPct val="20000"/>
              </a:spcBef>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9pPr>
          </a:lstStyle>
          <a:p>
            <a:pPr>
              <a:lnSpc>
                <a:spcPct val="150000"/>
              </a:lnSpc>
              <a:spcBef>
                <a:spcPct val="0"/>
              </a:spcBef>
              <a:buFont typeface="Wingdings" panose="05000000000000000000" pitchFamily="2" charset="2"/>
              <a:buNone/>
            </a:pPr>
            <a:r>
              <a:rPr lang="zh-CN" altLang="en-US" sz="2800" dirty="0">
                <a:solidFill>
                  <a:srgbClr val="003366"/>
                </a:solidFill>
                <a:latin typeface="宋体" panose="02010600030101010101" pitchFamily="2" charset="-122"/>
              </a:rPr>
              <a:t>二、无形资产的内容</a:t>
            </a:r>
            <a:endParaRPr lang="en-US" altLang="zh-CN" sz="2800" dirty="0">
              <a:solidFill>
                <a:srgbClr val="003366"/>
              </a:solidFill>
              <a:latin typeface="宋体" panose="02010600030101010101" pitchFamily="2" charset="-122"/>
            </a:endParaRPr>
          </a:p>
          <a:p>
            <a:pPr>
              <a:lnSpc>
                <a:spcPct val="150000"/>
              </a:lnSpc>
              <a:spcBef>
                <a:spcPct val="0"/>
              </a:spcBef>
              <a:buFont typeface="Wingdings" panose="05000000000000000000" pitchFamily="2" charset="2"/>
              <a:buNone/>
            </a:pPr>
            <a:r>
              <a:rPr lang="zh-CN" altLang="en-US" sz="2800" dirty="0">
                <a:solidFill>
                  <a:srgbClr val="003366"/>
                </a:solidFill>
                <a:latin typeface="宋体" panose="02010600030101010101" pitchFamily="2" charset="-122"/>
              </a:rPr>
              <a:t>无形资产主要包括专利权、非专利技术、商标权、著作权、特许权及土地使用权等。</a:t>
            </a:r>
          </a:p>
          <a:p>
            <a:pPr>
              <a:lnSpc>
                <a:spcPct val="150000"/>
              </a:lnSpc>
              <a:spcBef>
                <a:spcPct val="0"/>
              </a:spcBef>
              <a:buFont typeface="Times New Roman" panose="02020603050405020304" pitchFamily="18" charset="0"/>
              <a:buAutoNum type="arabicPeriod"/>
            </a:pPr>
            <a:r>
              <a:rPr lang="zh-CN" altLang="en-US" sz="2800" dirty="0">
                <a:solidFill>
                  <a:srgbClr val="003366"/>
                </a:solidFill>
                <a:latin typeface="宋体" panose="02010600030101010101" pitchFamily="2" charset="-122"/>
              </a:rPr>
              <a:t>专利权</a:t>
            </a:r>
            <a:endParaRPr lang="en-US" altLang="zh-CN" sz="2800" dirty="0">
              <a:solidFill>
                <a:srgbClr val="003366"/>
              </a:solidFill>
              <a:latin typeface="宋体" panose="02010600030101010101" pitchFamily="2" charset="-122"/>
            </a:endParaRPr>
          </a:p>
          <a:p>
            <a:pPr>
              <a:lnSpc>
                <a:spcPct val="150000"/>
              </a:lnSpc>
              <a:spcBef>
                <a:spcPct val="0"/>
              </a:spcBef>
              <a:buNone/>
            </a:pPr>
            <a:r>
              <a:rPr lang="zh-CN" altLang="en-US" sz="2800" dirty="0">
                <a:solidFill>
                  <a:srgbClr val="003366"/>
                </a:solidFill>
                <a:latin typeface="宋体" panose="02010600030101010101" pitchFamily="2" charset="-122"/>
              </a:rPr>
              <a:t>    专利权是指政府有关专利技术主管部门向发明人授予在</a:t>
            </a:r>
            <a:r>
              <a:rPr lang="zh-CN" altLang="en-US" sz="2800" dirty="0">
                <a:solidFill>
                  <a:srgbClr val="C00000"/>
                </a:solidFill>
                <a:latin typeface="宋体" panose="02010600030101010101" pitchFamily="2" charset="-122"/>
              </a:rPr>
              <a:t>一定时期</a:t>
            </a:r>
            <a:r>
              <a:rPr lang="zh-CN" altLang="en-US" sz="2800" dirty="0">
                <a:solidFill>
                  <a:srgbClr val="003366"/>
                </a:solidFill>
                <a:latin typeface="宋体" panose="02010600030101010101" pitchFamily="2" charset="-122"/>
              </a:rPr>
              <a:t>内</a:t>
            </a:r>
            <a:r>
              <a:rPr lang="zh-CN" altLang="en-US" sz="2800" dirty="0">
                <a:solidFill>
                  <a:srgbClr val="C00000"/>
                </a:solidFill>
                <a:latin typeface="宋体" panose="02010600030101010101" pitchFamily="2" charset="-122"/>
              </a:rPr>
              <a:t>生产、销售或以其他方式使用发明</a:t>
            </a:r>
            <a:r>
              <a:rPr lang="zh-CN" altLang="en-US" sz="2800" dirty="0">
                <a:solidFill>
                  <a:srgbClr val="003366"/>
                </a:solidFill>
                <a:latin typeface="宋体" panose="02010600030101010101" pitchFamily="2" charset="-122"/>
              </a:rPr>
              <a:t>的</a:t>
            </a:r>
            <a:r>
              <a:rPr lang="zh-CN" altLang="en-US" sz="2800" dirty="0">
                <a:solidFill>
                  <a:srgbClr val="C00000"/>
                </a:solidFill>
                <a:latin typeface="宋体" panose="02010600030101010101" pitchFamily="2" charset="-122"/>
              </a:rPr>
              <a:t>排他权利</a:t>
            </a:r>
            <a:r>
              <a:rPr lang="zh-CN" altLang="en-US" sz="2800" dirty="0">
                <a:solidFill>
                  <a:srgbClr val="003366"/>
                </a:solidFill>
                <a:latin typeface="宋体" panose="02010600030101010101" pitchFamily="2" charset="-122"/>
              </a:rPr>
              <a:t>。</a:t>
            </a:r>
          </a:p>
        </p:txBody>
      </p:sp>
      <p:sp>
        <p:nvSpPr>
          <p:cNvPr id="4" name="Rectangle 2">
            <a:extLst>
              <a:ext uri="{FF2B5EF4-FFF2-40B4-BE49-F238E27FC236}">
                <a16:creationId xmlns:a16="http://schemas.microsoft.com/office/drawing/2014/main" id="{5750BF6A-B6C0-48D1-AF20-13BD77E48ADC}"/>
              </a:ext>
            </a:extLst>
          </p:cNvPr>
          <p:cNvSpPr txBox="1">
            <a:spLocks noChangeArrowheads="1"/>
          </p:cNvSpPr>
          <p:nvPr/>
        </p:nvSpPr>
        <p:spPr bwMode="auto">
          <a:xfrm>
            <a:off x="34925" y="4941168"/>
            <a:ext cx="9144000" cy="2447925"/>
          </a:xfrm>
          <a:prstGeom prst="rect">
            <a:avLst/>
          </a:prstGeom>
          <a:noFill/>
          <a:ln w="9525">
            <a:solidFill>
              <a:srgbClr val="003366"/>
            </a:solidFill>
            <a:prstDash val="dash"/>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 xmlns:ma14="http://schemas.microsoft.com/office/mac/drawingml/2011/main" val="1"/>
            </a:ext>
          </a:extLst>
        </p:spPr>
        <p:txBody>
          <a:bodyPr/>
          <a:lstStyle>
            <a:lvl1pPr indent="457200">
              <a:spcBef>
                <a:spcPct val="20000"/>
              </a:spcBef>
              <a:buClr>
                <a:srgbClr val="A50021"/>
              </a:buClr>
              <a:buSzPct val="75000"/>
              <a:buFont typeface="Wingdings" panose="05000000000000000000" pitchFamily="2" charset="2"/>
              <a:buChar char="n"/>
              <a:defRPr sz="3200" b="1">
                <a:solidFill>
                  <a:srgbClr val="000000"/>
                </a:solidFill>
                <a:latin typeface="Times New Roman" panose="02020603050405020304" pitchFamily="18" charset="0"/>
                <a:ea typeface="宋体" panose="02010600030101010101" pitchFamily="2" charset="-122"/>
              </a:defRPr>
            </a:lvl1pPr>
            <a:lvl2pPr marL="1027113" indent="-455613">
              <a:spcBef>
                <a:spcPct val="20000"/>
              </a:spcBef>
              <a:buClr>
                <a:schemeClr val="accent2"/>
              </a:buClr>
              <a:buSzPct val="75000"/>
              <a:buFont typeface="Wingdings" panose="05000000000000000000" pitchFamily="2" charset="2"/>
              <a:buChar char="n"/>
              <a:defRPr sz="2800" b="1">
                <a:solidFill>
                  <a:srgbClr val="000000"/>
                </a:solidFill>
                <a:latin typeface="Times New Roman" panose="02020603050405020304" pitchFamily="18" charset="0"/>
                <a:ea typeface="宋体" panose="02010600030101010101" pitchFamily="2" charset="-122"/>
              </a:defRPr>
            </a:lvl2pPr>
            <a:lvl3pPr marL="1370013" indent="-228600">
              <a:spcBef>
                <a:spcPct val="20000"/>
              </a:spcBef>
              <a:buClr>
                <a:srgbClr val="666699"/>
              </a:buClr>
              <a:buSzPct val="70000"/>
              <a:buFont typeface="Wingdings" panose="05000000000000000000" pitchFamily="2" charset="2"/>
              <a:buChar char="n"/>
              <a:defRPr sz="2400">
                <a:solidFill>
                  <a:srgbClr val="000000"/>
                </a:solidFill>
                <a:latin typeface="Times New Roman" panose="02020603050405020304" pitchFamily="18" charset="0"/>
                <a:ea typeface="宋体" panose="02010600030101010101" pitchFamily="2" charset="-122"/>
              </a:defRPr>
            </a:lvl3pPr>
            <a:lvl4pPr marL="1712913" indent="-228600">
              <a:spcBef>
                <a:spcPct val="20000"/>
              </a:spcBef>
              <a:buSzPct val="60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4pPr>
            <a:lvl5pPr marL="2057400" indent="-228600">
              <a:spcBef>
                <a:spcPct val="20000"/>
              </a:spcBef>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9pPr>
          </a:lstStyle>
          <a:p>
            <a:pPr>
              <a:lnSpc>
                <a:spcPct val="150000"/>
              </a:lnSpc>
              <a:spcBef>
                <a:spcPct val="0"/>
              </a:spcBef>
              <a:buNone/>
            </a:pPr>
            <a:r>
              <a:rPr lang="zh-CN" altLang="en-US" sz="2400" dirty="0">
                <a:solidFill>
                  <a:srgbClr val="C00000"/>
                </a:solidFill>
                <a:latin typeface="宋体" panose="02010600030101010101" pitchFamily="2" charset="-122"/>
              </a:rPr>
              <a:t>注</a:t>
            </a:r>
            <a:r>
              <a:rPr lang="en-US" altLang="zh-CN" sz="2400" dirty="0">
                <a:solidFill>
                  <a:srgbClr val="C00000"/>
                </a:solidFill>
                <a:latin typeface="宋体" panose="02010600030101010101" pitchFamily="2" charset="-122"/>
              </a:rPr>
              <a:t>1</a:t>
            </a:r>
            <a:r>
              <a:rPr lang="zh-CN" altLang="en-US" sz="2400" dirty="0">
                <a:solidFill>
                  <a:srgbClr val="C00000"/>
                </a:solidFill>
                <a:latin typeface="宋体" panose="02010600030101010101" pitchFamily="2" charset="-122"/>
              </a:rPr>
              <a:t>：</a:t>
            </a:r>
            <a:r>
              <a:rPr lang="zh-CN" altLang="en-US" sz="2400" dirty="0">
                <a:solidFill>
                  <a:srgbClr val="003366"/>
                </a:solidFill>
                <a:latin typeface="宋体" panose="02010600030101010101" pitchFamily="2" charset="-122"/>
              </a:rPr>
              <a:t>其主要分为</a:t>
            </a:r>
            <a:r>
              <a:rPr lang="zh-CN" altLang="en-US" sz="2400" dirty="0">
                <a:solidFill>
                  <a:srgbClr val="C00000"/>
                </a:solidFill>
                <a:latin typeface="宋体" panose="02010600030101010101" pitchFamily="2" charset="-122"/>
              </a:rPr>
              <a:t>发明专利</a:t>
            </a:r>
            <a:r>
              <a:rPr lang="zh-CN" altLang="en-US" sz="2400" dirty="0">
                <a:solidFill>
                  <a:srgbClr val="003366"/>
                </a:solidFill>
                <a:latin typeface="宋体" panose="02010600030101010101" pitchFamily="2" charset="-122"/>
              </a:rPr>
              <a:t>、</a:t>
            </a:r>
            <a:r>
              <a:rPr lang="zh-CN" altLang="en-US" sz="2400" dirty="0">
                <a:solidFill>
                  <a:srgbClr val="C00000"/>
                </a:solidFill>
                <a:latin typeface="宋体" panose="02010600030101010101" pitchFamily="2" charset="-122"/>
              </a:rPr>
              <a:t>实用新型</a:t>
            </a:r>
            <a:r>
              <a:rPr lang="zh-CN" altLang="en-US" sz="2400" dirty="0">
                <a:solidFill>
                  <a:srgbClr val="003366"/>
                </a:solidFill>
                <a:latin typeface="宋体" panose="02010600030101010101" pitchFamily="2" charset="-122"/>
              </a:rPr>
              <a:t>及</a:t>
            </a:r>
            <a:r>
              <a:rPr lang="zh-CN" altLang="en-US" sz="2400" dirty="0">
                <a:solidFill>
                  <a:srgbClr val="C00000"/>
                </a:solidFill>
                <a:latin typeface="宋体" panose="02010600030101010101" pitchFamily="2" charset="-122"/>
              </a:rPr>
              <a:t>外观设计</a:t>
            </a:r>
            <a:r>
              <a:rPr lang="zh-CN" altLang="en-US" sz="2400" dirty="0">
                <a:solidFill>
                  <a:srgbClr val="003366"/>
                </a:solidFill>
                <a:latin typeface="宋体" panose="02010600030101010101" pitchFamily="2" charset="-122"/>
              </a:rPr>
              <a:t>；</a:t>
            </a:r>
          </a:p>
          <a:p>
            <a:pPr>
              <a:lnSpc>
                <a:spcPct val="150000"/>
              </a:lnSpc>
              <a:spcBef>
                <a:spcPct val="0"/>
              </a:spcBef>
              <a:buNone/>
            </a:pPr>
            <a:r>
              <a:rPr lang="zh-CN" altLang="en-US" sz="2400" dirty="0">
                <a:solidFill>
                  <a:srgbClr val="C00000"/>
                </a:solidFill>
                <a:latin typeface="宋体" panose="02010600030101010101" pitchFamily="2" charset="-122"/>
              </a:rPr>
              <a:t>注</a:t>
            </a:r>
            <a:r>
              <a:rPr lang="en-US" altLang="zh-CN" sz="2400" dirty="0">
                <a:solidFill>
                  <a:srgbClr val="C00000"/>
                </a:solidFill>
                <a:latin typeface="宋体" panose="02010600030101010101" pitchFamily="2" charset="-122"/>
              </a:rPr>
              <a:t>2</a:t>
            </a:r>
            <a:r>
              <a:rPr lang="zh-CN" altLang="en-US" sz="2400" dirty="0">
                <a:solidFill>
                  <a:srgbClr val="C00000"/>
                </a:solidFill>
                <a:latin typeface="宋体" panose="02010600030101010101" pitchFamily="2" charset="-122"/>
              </a:rPr>
              <a:t>：</a:t>
            </a:r>
            <a:r>
              <a:rPr lang="zh-CN" altLang="en-US" sz="2400" dirty="0">
                <a:solidFill>
                  <a:srgbClr val="003366"/>
                </a:solidFill>
                <a:latin typeface="宋体" panose="02010600030101010101" pitchFamily="2" charset="-122"/>
              </a:rPr>
              <a:t>发明专利权年限为</a:t>
            </a:r>
            <a:r>
              <a:rPr lang="en-US" altLang="zh-CN" sz="2400" dirty="0">
                <a:solidFill>
                  <a:srgbClr val="C00000"/>
                </a:solidFill>
                <a:latin typeface="宋体" panose="02010600030101010101" pitchFamily="2" charset="-122"/>
              </a:rPr>
              <a:t>20</a:t>
            </a:r>
            <a:r>
              <a:rPr lang="zh-CN" altLang="en-US" sz="2400" dirty="0">
                <a:solidFill>
                  <a:srgbClr val="C00000"/>
                </a:solidFill>
                <a:latin typeface="宋体" panose="02010600030101010101" pitchFamily="2" charset="-122"/>
              </a:rPr>
              <a:t>年</a:t>
            </a:r>
            <a:r>
              <a:rPr lang="zh-CN" altLang="en-US" sz="2400" dirty="0">
                <a:solidFill>
                  <a:srgbClr val="003366"/>
                </a:solidFill>
                <a:latin typeface="宋体" panose="02010600030101010101" pitchFamily="2" charset="-122"/>
              </a:rPr>
              <a:t>，实用新型及外观设计两类专利权的期限为自申请日算起</a:t>
            </a:r>
            <a:r>
              <a:rPr lang="en-US" altLang="zh-CN" sz="2400" dirty="0">
                <a:solidFill>
                  <a:srgbClr val="C00000"/>
                </a:solidFill>
                <a:latin typeface="宋体" panose="02010600030101010101" pitchFamily="2" charset="-122"/>
              </a:rPr>
              <a:t>10</a:t>
            </a:r>
            <a:r>
              <a:rPr lang="zh-CN" altLang="en-US" sz="2400" dirty="0">
                <a:solidFill>
                  <a:srgbClr val="C00000"/>
                </a:solidFill>
                <a:latin typeface="宋体" panose="02010600030101010101" pitchFamily="2" charset="-122"/>
              </a:rPr>
              <a:t>年</a:t>
            </a:r>
            <a:r>
              <a:rPr lang="zh-CN" altLang="en-US" sz="2400" dirty="0">
                <a:solidFill>
                  <a:srgbClr val="003366"/>
                </a:solidFill>
                <a:latin typeface="宋体" panose="02010600030101010101" pitchFamily="2" charset="-122"/>
              </a:rPr>
              <a:t>为限。</a:t>
            </a:r>
          </a:p>
        </p:txBody>
      </p:sp>
    </p:spTree>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3" name="Rectangle 2">
            <a:extLst>
              <a:ext uri="{FF2B5EF4-FFF2-40B4-BE49-F238E27FC236}">
                <a16:creationId xmlns:a16="http://schemas.microsoft.com/office/drawing/2014/main" id="{4330E1F7-E358-4A85-86B9-40694B253077}"/>
              </a:ext>
            </a:extLst>
          </p:cNvPr>
          <p:cNvSpPr txBox="1">
            <a:spLocks noChangeArrowheads="1"/>
          </p:cNvSpPr>
          <p:nvPr/>
        </p:nvSpPr>
        <p:spPr bwMode="auto">
          <a:xfrm>
            <a:off x="34925" y="14288"/>
            <a:ext cx="7772400" cy="606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20000"/>
              </a:spcBef>
              <a:buClr>
                <a:srgbClr val="A50021"/>
              </a:buClr>
              <a:buSzPct val="75000"/>
              <a:buFont typeface="Wingdings" panose="05000000000000000000" pitchFamily="2" charset="2"/>
              <a:buChar char="n"/>
              <a:defRPr sz="3200" b="1">
                <a:solidFill>
                  <a:srgbClr val="000000"/>
                </a:solidFill>
                <a:latin typeface="Times New Roman" panose="02020603050405020304" pitchFamily="18" charset="0"/>
                <a:ea typeface="宋体" panose="02010600030101010101" pitchFamily="2" charset="-122"/>
              </a:defRPr>
            </a:lvl1pPr>
            <a:lvl2pPr marL="742950" indent="-285750">
              <a:spcBef>
                <a:spcPct val="20000"/>
              </a:spcBef>
              <a:buClr>
                <a:schemeClr val="accent2"/>
              </a:buClr>
              <a:buSzPct val="75000"/>
              <a:buFont typeface="Wingdings" panose="05000000000000000000" pitchFamily="2" charset="2"/>
              <a:buChar char="n"/>
              <a:defRPr sz="2800" b="1">
                <a:solidFill>
                  <a:srgbClr val="000000"/>
                </a:solidFill>
                <a:latin typeface="Times New Roman" panose="02020603050405020304" pitchFamily="18" charset="0"/>
                <a:ea typeface="宋体" panose="02010600030101010101" pitchFamily="2" charset="-122"/>
              </a:defRPr>
            </a:lvl2pPr>
            <a:lvl3pPr marL="1143000" indent="-228600">
              <a:spcBef>
                <a:spcPct val="20000"/>
              </a:spcBef>
              <a:buClr>
                <a:srgbClr val="666699"/>
              </a:buClr>
              <a:buSzPct val="70000"/>
              <a:buFont typeface="Wingdings" panose="05000000000000000000" pitchFamily="2" charset="2"/>
              <a:buChar char="n"/>
              <a:defRPr sz="2400">
                <a:solidFill>
                  <a:srgbClr val="000000"/>
                </a:solidFill>
                <a:latin typeface="Times New Roman" panose="02020603050405020304" pitchFamily="18" charset="0"/>
                <a:ea typeface="宋体" panose="02010600030101010101" pitchFamily="2" charset="-122"/>
              </a:defRPr>
            </a:lvl3pPr>
            <a:lvl4pPr marL="1600200" indent="-228600">
              <a:spcBef>
                <a:spcPct val="20000"/>
              </a:spcBef>
              <a:buSzPct val="60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4pPr>
            <a:lvl5pPr marL="2057400" indent="-228600">
              <a:spcBef>
                <a:spcPct val="20000"/>
              </a:spcBef>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9pPr>
          </a:lstStyle>
          <a:p>
            <a:pPr eaLnBrk="1" hangingPunct="1">
              <a:spcBef>
                <a:spcPct val="0"/>
              </a:spcBef>
              <a:buClrTx/>
              <a:buSzTx/>
              <a:buFontTx/>
              <a:buNone/>
            </a:pPr>
            <a:r>
              <a:rPr lang="zh-CN" altLang="en-US" b="0" dirty="0">
                <a:solidFill>
                  <a:srgbClr val="003366"/>
                </a:solidFill>
                <a:latin typeface="微软雅黑" panose="020B0503020204020204" pitchFamily="34" charset="-122"/>
                <a:ea typeface="微软雅黑" panose="020B0503020204020204" pitchFamily="34" charset="-122"/>
              </a:rPr>
              <a:t>第一节 无形资产概述</a:t>
            </a:r>
          </a:p>
        </p:txBody>
      </p:sp>
      <p:sp>
        <p:nvSpPr>
          <p:cNvPr id="5" name="Rectangle 2">
            <a:extLst>
              <a:ext uri="{FF2B5EF4-FFF2-40B4-BE49-F238E27FC236}">
                <a16:creationId xmlns:a16="http://schemas.microsoft.com/office/drawing/2014/main" id="{7ACE47BC-CBF9-457E-A884-EB72C868FBD1}"/>
              </a:ext>
            </a:extLst>
          </p:cNvPr>
          <p:cNvSpPr txBox="1">
            <a:spLocks noChangeArrowheads="1"/>
          </p:cNvSpPr>
          <p:nvPr/>
        </p:nvSpPr>
        <p:spPr bwMode="auto">
          <a:xfrm>
            <a:off x="0" y="620713"/>
            <a:ext cx="9144000" cy="3168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a:lstStyle>
            <a:lvl1pPr>
              <a:spcBef>
                <a:spcPct val="20000"/>
              </a:spcBef>
              <a:buClr>
                <a:srgbClr val="A50021"/>
              </a:buClr>
              <a:buSzPct val="75000"/>
              <a:buFont typeface="Wingdings" panose="05000000000000000000" pitchFamily="2" charset="2"/>
              <a:buChar char="n"/>
              <a:defRPr sz="3200" b="1">
                <a:solidFill>
                  <a:srgbClr val="000000"/>
                </a:solidFill>
                <a:latin typeface="Times New Roman" panose="02020603050405020304" pitchFamily="18" charset="0"/>
                <a:ea typeface="宋体" panose="02010600030101010101" pitchFamily="2" charset="-122"/>
              </a:defRPr>
            </a:lvl1pPr>
            <a:lvl2pPr marL="1027113" indent="-455613">
              <a:spcBef>
                <a:spcPct val="20000"/>
              </a:spcBef>
              <a:buClr>
                <a:schemeClr val="accent2"/>
              </a:buClr>
              <a:buSzPct val="75000"/>
              <a:buFont typeface="Wingdings" panose="05000000000000000000" pitchFamily="2" charset="2"/>
              <a:buChar char="n"/>
              <a:defRPr sz="2800" b="1">
                <a:solidFill>
                  <a:srgbClr val="000000"/>
                </a:solidFill>
                <a:latin typeface="Times New Roman" panose="02020603050405020304" pitchFamily="18" charset="0"/>
                <a:ea typeface="宋体" panose="02010600030101010101" pitchFamily="2" charset="-122"/>
              </a:defRPr>
            </a:lvl2pPr>
            <a:lvl3pPr marL="1370013" indent="-228600">
              <a:spcBef>
                <a:spcPct val="20000"/>
              </a:spcBef>
              <a:buClr>
                <a:srgbClr val="666699"/>
              </a:buClr>
              <a:buSzPct val="70000"/>
              <a:buFont typeface="Wingdings" panose="05000000000000000000" pitchFamily="2" charset="2"/>
              <a:buChar char="n"/>
              <a:defRPr sz="2400">
                <a:solidFill>
                  <a:srgbClr val="000000"/>
                </a:solidFill>
                <a:latin typeface="Times New Roman" panose="02020603050405020304" pitchFamily="18" charset="0"/>
                <a:ea typeface="宋体" panose="02010600030101010101" pitchFamily="2" charset="-122"/>
              </a:defRPr>
            </a:lvl3pPr>
            <a:lvl4pPr marL="1712913" indent="-228600">
              <a:spcBef>
                <a:spcPct val="20000"/>
              </a:spcBef>
              <a:buSzPct val="60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4pPr>
            <a:lvl5pPr marL="2057400" indent="-228600">
              <a:spcBef>
                <a:spcPct val="20000"/>
              </a:spcBef>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9pPr>
          </a:lstStyle>
          <a:p>
            <a:pPr>
              <a:lnSpc>
                <a:spcPct val="150000"/>
              </a:lnSpc>
              <a:spcBef>
                <a:spcPct val="0"/>
              </a:spcBef>
              <a:buFont typeface="Wingdings" panose="05000000000000000000" pitchFamily="2" charset="2"/>
              <a:buNone/>
            </a:pPr>
            <a:r>
              <a:rPr lang="zh-CN" altLang="en-US" sz="2800" dirty="0">
                <a:solidFill>
                  <a:srgbClr val="003366"/>
                </a:solidFill>
                <a:latin typeface="宋体" panose="02010600030101010101" pitchFamily="2" charset="-122"/>
              </a:rPr>
              <a:t>二、无形资产的内容</a:t>
            </a:r>
          </a:p>
          <a:p>
            <a:pPr>
              <a:lnSpc>
                <a:spcPct val="150000"/>
              </a:lnSpc>
              <a:spcBef>
                <a:spcPct val="0"/>
              </a:spcBef>
              <a:buFont typeface="Times New Roman" panose="02020603050405020304" pitchFamily="18" charset="0"/>
              <a:buAutoNum type="arabicPeriod" startAt="2"/>
            </a:pPr>
            <a:r>
              <a:rPr lang="zh-CN" altLang="en-US" sz="2800" dirty="0">
                <a:solidFill>
                  <a:srgbClr val="003366"/>
                </a:solidFill>
                <a:latin typeface="宋体" panose="02010600030101010101" pitchFamily="2" charset="-122"/>
              </a:rPr>
              <a:t>非专利技术</a:t>
            </a:r>
            <a:endParaRPr lang="en-US" altLang="zh-CN" sz="2800" dirty="0">
              <a:solidFill>
                <a:srgbClr val="003366"/>
              </a:solidFill>
              <a:latin typeface="宋体" panose="02010600030101010101" pitchFamily="2" charset="-122"/>
            </a:endParaRPr>
          </a:p>
          <a:p>
            <a:pPr>
              <a:lnSpc>
                <a:spcPct val="150000"/>
              </a:lnSpc>
              <a:spcBef>
                <a:spcPct val="0"/>
              </a:spcBef>
              <a:buNone/>
            </a:pPr>
            <a:r>
              <a:rPr lang="zh-CN" altLang="en-US" sz="2800" dirty="0">
                <a:solidFill>
                  <a:srgbClr val="003366"/>
                </a:solidFill>
                <a:latin typeface="宋体" panose="02010600030101010101" pitchFamily="2" charset="-122"/>
              </a:rPr>
              <a:t>    非专利技术又称“</a:t>
            </a:r>
            <a:r>
              <a:rPr lang="zh-CN" altLang="en-US" sz="2800" dirty="0">
                <a:solidFill>
                  <a:srgbClr val="C00000"/>
                </a:solidFill>
                <a:latin typeface="宋体" panose="02010600030101010101" pitchFamily="2" charset="-122"/>
              </a:rPr>
              <a:t>专有技术</a:t>
            </a:r>
            <a:r>
              <a:rPr lang="zh-CN" altLang="en-US" sz="2800" dirty="0">
                <a:solidFill>
                  <a:srgbClr val="003366"/>
                </a:solidFill>
                <a:latin typeface="宋体" panose="02010600030101010101" pitchFamily="2" charset="-122"/>
              </a:rPr>
              <a:t>”，是指能从事生产、管理或财务活动领域的一切符合法律定条件的由发明人垄断的、不公开的、未申请专利的</a:t>
            </a:r>
            <a:r>
              <a:rPr lang="zh-CN" altLang="en-US" sz="2800" dirty="0">
                <a:solidFill>
                  <a:srgbClr val="C00000"/>
                </a:solidFill>
                <a:latin typeface="宋体" panose="02010600030101010101" pitchFamily="2" charset="-122"/>
              </a:rPr>
              <a:t>不具有法律保护且具有一定使用价值的先进技术、经验及技能</a:t>
            </a:r>
            <a:r>
              <a:rPr lang="zh-CN" altLang="en-US" sz="2800" dirty="0">
                <a:solidFill>
                  <a:srgbClr val="003366"/>
                </a:solidFill>
                <a:latin typeface="宋体" panose="02010600030101010101" pitchFamily="2" charset="-122"/>
              </a:rPr>
              <a:t>。</a:t>
            </a:r>
          </a:p>
        </p:txBody>
      </p:sp>
    </p:spTree>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Rectangle 2">
            <a:extLst>
              <a:ext uri="{FF2B5EF4-FFF2-40B4-BE49-F238E27FC236}">
                <a16:creationId xmlns:a16="http://schemas.microsoft.com/office/drawing/2014/main" id="{B846214F-BA89-452A-9E65-016FEBA25B14}"/>
              </a:ext>
            </a:extLst>
          </p:cNvPr>
          <p:cNvSpPr txBox="1">
            <a:spLocks noChangeArrowheads="1"/>
          </p:cNvSpPr>
          <p:nvPr/>
        </p:nvSpPr>
        <p:spPr bwMode="auto">
          <a:xfrm>
            <a:off x="34925" y="14288"/>
            <a:ext cx="7772400" cy="606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20000"/>
              </a:spcBef>
              <a:buClr>
                <a:srgbClr val="A50021"/>
              </a:buClr>
              <a:buSzPct val="75000"/>
              <a:buFont typeface="Wingdings" panose="05000000000000000000" pitchFamily="2" charset="2"/>
              <a:buChar char="n"/>
              <a:defRPr sz="3200" b="1">
                <a:solidFill>
                  <a:srgbClr val="000000"/>
                </a:solidFill>
                <a:latin typeface="Times New Roman" panose="02020603050405020304" pitchFamily="18" charset="0"/>
                <a:ea typeface="宋体" panose="02010600030101010101" pitchFamily="2" charset="-122"/>
              </a:defRPr>
            </a:lvl1pPr>
            <a:lvl2pPr marL="742950" indent="-285750">
              <a:spcBef>
                <a:spcPct val="20000"/>
              </a:spcBef>
              <a:buClr>
                <a:schemeClr val="accent2"/>
              </a:buClr>
              <a:buSzPct val="75000"/>
              <a:buFont typeface="Wingdings" panose="05000000000000000000" pitchFamily="2" charset="2"/>
              <a:buChar char="n"/>
              <a:defRPr sz="2800" b="1">
                <a:solidFill>
                  <a:srgbClr val="000000"/>
                </a:solidFill>
                <a:latin typeface="Times New Roman" panose="02020603050405020304" pitchFamily="18" charset="0"/>
                <a:ea typeface="宋体" panose="02010600030101010101" pitchFamily="2" charset="-122"/>
              </a:defRPr>
            </a:lvl2pPr>
            <a:lvl3pPr marL="1143000" indent="-228600">
              <a:spcBef>
                <a:spcPct val="20000"/>
              </a:spcBef>
              <a:buClr>
                <a:srgbClr val="666699"/>
              </a:buClr>
              <a:buSzPct val="70000"/>
              <a:buFont typeface="Wingdings" panose="05000000000000000000" pitchFamily="2" charset="2"/>
              <a:buChar char="n"/>
              <a:defRPr sz="2400">
                <a:solidFill>
                  <a:srgbClr val="000000"/>
                </a:solidFill>
                <a:latin typeface="Times New Roman" panose="02020603050405020304" pitchFamily="18" charset="0"/>
                <a:ea typeface="宋体" panose="02010600030101010101" pitchFamily="2" charset="-122"/>
              </a:defRPr>
            </a:lvl3pPr>
            <a:lvl4pPr marL="1600200" indent="-228600">
              <a:spcBef>
                <a:spcPct val="20000"/>
              </a:spcBef>
              <a:buSzPct val="60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4pPr>
            <a:lvl5pPr marL="2057400" indent="-228600">
              <a:spcBef>
                <a:spcPct val="20000"/>
              </a:spcBef>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9pPr>
          </a:lstStyle>
          <a:p>
            <a:pPr eaLnBrk="1" hangingPunct="1">
              <a:spcBef>
                <a:spcPct val="0"/>
              </a:spcBef>
              <a:buClrTx/>
              <a:buSzTx/>
              <a:buFontTx/>
              <a:buNone/>
            </a:pPr>
            <a:r>
              <a:rPr lang="zh-CN" altLang="en-US" b="0" dirty="0">
                <a:solidFill>
                  <a:srgbClr val="003366"/>
                </a:solidFill>
                <a:latin typeface="微软雅黑" panose="020B0503020204020204" pitchFamily="34" charset="-122"/>
                <a:ea typeface="微软雅黑" panose="020B0503020204020204" pitchFamily="34" charset="-122"/>
              </a:rPr>
              <a:t>第一节 无形资产概述</a:t>
            </a:r>
          </a:p>
        </p:txBody>
      </p:sp>
      <p:sp>
        <p:nvSpPr>
          <p:cNvPr id="5" name="Rectangle 2">
            <a:extLst>
              <a:ext uri="{FF2B5EF4-FFF2-40B4-BE49-F238E27FC236}">
                <a16:creationId xmlns:a16="http://schemas.microsoft.com/office/drawing/2014/main" id="{53B2CE85-FC3E-4C47-BDB2-3D6CFAE9C885}"/>
              </a:ext>
            </a:extLst>
          </p:cNvPr>
          <p:cNvSpPr txBox="1">
            <a:spLocks noChangeArrowheads="1"/>
          </p:cNvSpPr>
          <p:nvPr/>
        </p:nvSpPr>
        <p:spPr bwMode="auto">
          <a:xfrm>
            <a:off x="0" y="620713"/>
            <a:ext cx="9324975" cy="3168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a:lstStyle>
            <a:lvl1pPr>
              <a:spcBef>
                <a:spcPct val="20000"/>
              </a:spcBef>
              <a:buClr>
                <a:srgbClr val="A50021"/>
              </a:buClr>
              <a:buSzPct val="75000"/>
              <a:buFont typeface="Wingdings" panose="05000000000000000000" pitchFamily="2" charset="2"/>
              <a:buChar char="n"/>
              <a:defRPr sz="3200" b="1">
                <a:solidFill>
                  <a:srgbClr val="000000"/>
                </a:solidFill>
                <a:latin typeface="Times New Roman" panose="02020603050405020304" pitchFamily="18" charset="0"/>
                <a:ea typeface="宋体" panose="02010600030101010101" pitchFamily="2" charset="-122"/>
              </a:defRPr>
            </a:lvl1pPr>
            <a:lvl2pPr marL="1027113" indent="-455613">
              <a:spcBef>
                <a:spcPct val="20000"/>
              </a:spcBef>
              <a:buClr>
                <a:schemeClr val="accent2"/>
              </a:buClr>
              <a:buSzPct val="75000"/>
              <a:buFont typeface="Wingdings" panose="05000000000000000000" pitchFamily="2" charset="2"/>
              <a:buChar char="n"/>
              <a:defRPr sz="2800" b="1">
                <a:solidFill>
                  <a:srgbClr val="000000"/>
                </a:solidFill>
                <a:latin typeface="Times New Roman" panose="02020603050405020304" pitchFamily="18" charset="0"/>
                <a:ea typeface="宋体" panose="02010600030101010101" pitchFamily="2" charset="-122"/>
              </a:defRPr>
            </a:lvl2pPr>
            <a:lvl3pPr marL="1370013" indent="-228600">
              <a:spcBef>
                <a:spcPct val="20000"/>
              </a:spcBef>
              <a:buClr>
                <a:srgbClr val="666699"/>
              </a:buClr>
              <a:buSzPct val="70000"/>
              <a:buFont typeface="Wingdings" panose="05000000000000000000" pitchFamily="2" charset="2"/>
              <a:buChar char="n"/>
              <a:defRPr sz="2400">
                <a:solidFill>
                  <a:srgbClr val="000000"/>
                </a:solidFill>
                <a:latin typeface="Times New Roman" panose="02020603050405020304" pitchFamily="18" charset="0"/>
                <a:ea typeface="宋体" panose="02010600030101010101" pitchFamily="2" charset="-122"/>
              </a:defRPr>
            </a:lvl3pPr>
            <a:lvl4pPr marL="1712913" indent="-228600">
              <a:spcBef>
                <a:spcPct val="20000"/>
              </a:spcBef>
              <a:buSzPct val="60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4pPr>
            <a:lvl5pPr marL="2057400" indent="-228600">
              <a:spcBef>
                <a:spcPct val="20000"/>
              </a:spcBef>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9pPr>
          </a:lstStyle>
          <a:p>
            <a:pPr>
              <a:lnSpc>
                <a:spcPct val="150000"/>
              </a:lnSpc>
              <a:spcBef>
                <a:spcPct val="0"/>
              </a:spcBef>
              <a:buFont typeface="Wingdings" panose="05000000000000000000" pitchFamily="2" charset="2"/>
              <a:buNone/>
            </a:pPr>
            <a:r>
              <a:rPr lang="zh-CN" altLang="en-US" sz="2800" dirty="0">
                <a:solidFill>
                  <a:srgbClr val="003366"/>
                </a:solidFill>
                <a:latin typeface="宋体" panose="02010600030101010101" pitchFamily="2" charset="-122"/>
              </a:rPr>
              <a:t>二、 无形资产的内容</a:t>
            </a:r>
          </a:p>
          <a:p>
            <a:pPr>
              <a:lnSpc>
                <a:spcPct val="150000"/>
              </a:lnSpc>
              <a:spcBef>
                <a:spcPct val="0"/>
              </a:spcBef>
              <a:buFont typeface="Times New Roman" panose="02020603050405020304" pitchFamily="18" charset="0"/>
              <a:buAutoNum type="arabicPeriod" startAt="3"/>
            </a:pPr>
            <a:r>
              <a:rPr lang="zh-CN" altLang="en-US" sz="2800" dirty="0">
                <a:solidFill>
                  <a:srgbClr val="003366"/>
                </a:solidFill>
                <a:latin typeface="宋体" panose="02010600030101010101" pitchFamily="2" charset="-122"/>
              </a:rPr>
              <a:t>商标权</a:t>
            </a:r>
            <a:endParaRPr lang="en-US" altLang="zh-CN" sz="2800" dirty="0">
              <a:solidFill>
                <a:srgbClr val="003366"/>
              </a:solidFill>
              <a:latin typeface="宋体" panose="02010600030101010101" pitchFamily="2" charset="-122"/>
            </a:endParaRPr>
          </a:p>
          <a:p>
            <a:pPr>
              <a:lnSpc>
                <a:spcPct val="150000"/>
              </a:lnSpc>
              <a:spcBef>
                <a:spcPct val="0"/>
              </a:spcBef>
              <a:buNone/>
            </a:pPr>
            <a:r>
              <a:rPr lang="zh-CN" altLang="en-US" sz="2800" dirty="0">
                <a:solidFill>
                  <a:srgbClr val="003366"/>
                </a:solidFill>
                <a:latin typeface="宋体" panose="02010600030101010101" pitchFamily="2" charset="-122"/>
              </a:rPr>
              <a:t>    商标权是指专门在某类商品或产品上使用特定名称或图案的权利。   </a:t>
            </a:r>
            <a:endParaRPr lang="en-US" altLang="zh-CN" sz="2800" dirty="0">
              <a:solidFill>
                <a:srgbClr val="003366"/>
              </a:solidFill>
              <a:latin typeface="宋体" panose="02010600030101010101" pitchFamily="2" charset="-122"/>
            </a:endParaRPr>
          </a:p>
          <a:p>
            <a:pPr>
              <a:lnSpc>
                <a:spcPct val="150000"/>
              </a:lnSpc>
              <a:spcBef>
                <a:spcPct val="0"/>
              </a:spcBef>
              <a:buNone/>
            </a:pPr>
            <a:endParaRPr lang="zh-CN" altLang="en-US" sz="2800" dirty="0">
              <a:solidFill>
                <a:srgbClr val="003366"/>
              </a:solidFill>
              <a:latin typeface="宋体" panose="02010600030101010101" pitchFamily="2" charset="-122"/>
            </a:endParaRPr>
          </a:p>
        </p:txBody>
      </p:sp>
      <p:sp>
        <p:nvSpPr>
          <p:cNvPr id="4" name="Rectangle 2">
            <a:extLst>
              <a:ext uri="{FF2B5EF4-FFF2-40B4-BE49-F238E27FC236}">
                <a16:creationId xmlns:a16="http://schemas.microsoft.com/office/drawing/2014/main" id="{6AB07863-7624-4328-B88A-EC7838CAD74F}"/>
              </a:ext>
            </a:extLst>
          </p:cNvPr>
          <p:cNvSpPr txBox="1">
            <a:spLocks noChangeArrowheads="1"/>
          </p:cNvSpPr>
          <p:nvPr/>
        </p:nvSpPr>
        <p:spPr bwMode="auto">
          <a:xfrm>
            <a:off x="34925" y="3531394"/>
            <a:ext cx="9144000" cy="1728787"/>
          </a:xfrm>
          <a:prstGeom prst="rect">
            <a:avLst/>
          </a:prstGeom>
          <a:noFill/>
          <a:ln w="9525">
            <a:solidFill>
              <a:srgbClr val="003366"/>
            </a:solidFill>
            <a:prstDash val="dash"/>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 xmlns:ma14="http://schemas.microsoft.com/office/mac/drawingml/2011/main" val="1"/>
            </a:ext>
          </a:extLst>
        </p:spPr>
        <p:txBody>
          <a:bodyPr/>
          <a:lstStyle>
            <a:lvl1pPr indent="457200">
              <a:spcBef>
                <a:spcPct val="20000"/>
              </a:spcBef>
              <a:buClr>
                <a:srgbClr val="A50021"/>
              </a:buClr>
              <a:buSzPct val="75000"/>
              <a:buFont typeface="Wingdings" panose="05000000000000000000" pitchFamily="2" charset="2"/>
              <a:buChar char="n"/>
              <a:defRPr sz="3200" b="1">
                <a:solidFill>
                  <a:srgbClr val="000000"/>
                </a:solidFill>
                <a:latin typeface="Times New Roman" panose="02020603050405020304" pitchFamily="18" charset="0"/>
                <a:ea typeface="宋体" panose="02010600030101010101" pitchFamily="2" charset="-122"/>
              </a:defRPr>
            </a:lvl1pPr>
            <a:lvl2pPr marL="1027113" indent="-455613">
              <a:spcBef>
                <a:spcPct val="20000"/>
              </a:spcBef>
              <a:buClr>
                <a:schemeClr val="accent2"/>
              </a:buClr>
              <a:buSzPct val="75000"/>
              <a:buFont typeface="Wingdings" panose="05000000000000000000" pitchFamily="2" charset="2"/>
              <a:buChar char="n"/>
              <a:defRPr sz="2800" b="1">
                <a:solidFill>
                  <a:srgbClr val="000000"/>
                </a:solidFill>
                <a:latin typeface="Times New Roman" panose="02020603050405020304" pitchFamily="18" charset="0"/>
                <a:ea typeface="宋体" panose="02010600030101010101" pitchFamily="2" charset="-122"/>
              </a:defRPr>
            </a:lvl2pPr>
            <a:lvl3pPr marL="1370013" indent="-228600">
              <a:spcBef>
                <a:spcPct val="20000"/>
              </a:spcBef>
              <a:buClr>
                <a:srgbClr val="666699"/>
              </a:buClr>
              <a:buSzPct val="70000"/>
              <a:buFont typeface="Wingdings" panose="05000000000000000000" pitchFamily="2" charset="2"/>
              <a:buChar char="n"/>
              <a:defRPr sz="2400">
                <a:solidFill>
                  <a:srgbClr val="000000"/>
                </a:solidFill>
                <a:latin typeface="Times New Roman" panose="02020603050405020304" pitchFamily="18" charset="0"/>
                <a:ea typeface="宋体" panose="02010600030101010101" pitchFamily="2" charset="-122"/>
              </a:defRPr>
            </a:lvl3pPr>
            <a:lvl4pPr marL="1712913" indent="-228600">
              <a:spcBef>
                <a:spcPct val="20000"/>
              </a:spcBef>
              <a:buSzPct val="60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4pPr>
            <a:lvl5pPr marL="2057400" indent="-228600">
              <a:spcBef>
                <a:spcPct val="20000"/>
              </a:spcBef>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9pPr>
          </a:lstStyle>
          <a:p>
            <a:pPr>
              <a:lnSpc>
                <a:spcPct val="150000"/>
              </a:lnSpc>
              <a:spcBef>
                <a:spcPct val="0"/>
              </a:spcBef>
              <a:buNone/>
            </a:pPr>
            <a:r>
              <a:rPr lang="zh-CN" altLang="en-US" sz="2400" dirty="0">
                <a:solidFill>
                  <a:srgbClr val="C00000"/>
                </a:solidFill>
                <a:latin typeface="宋体" panose="02010600030101010101" pitchFamily="2" charset="-122"/>
              </a:rPr>
              <a:t>注</a:t>
            </a:r>
            <a:r>
              <a:rPr lang="en-US" altLang="zh-CN" sz="2400" dirty="0">
                <a:solidFill>
                  <a:srgbClr val="C00000"/>
                </a:solidFill>
                <a:latin typeface="宋体" panose="02010600030101010101" pitchFamily="2" charset="-122"/>
              </a:rPr>
              <a:t>1</a:t>
            </a:r>
            <a:r>
              <a:rPr lang="zh-CN" altLang="en-US" sz="2400" dirty="0">
                <a:solidFill>
                  <a:srgbClr val="C00000"/>
                </a:solidFill>
                <a:latin typeface="宋体" panose="02010600030101010101" pitchFamily="2" charset="-122"/>
              </a:rPr>
              <a:t>：</a:t>
            </a:r>
            <a:r>
              <a:rPr lang="zh-CN" altLang="en-US" sz="2400" dirty="0">
                <a:solidFill>
                  <a:srgbClr val="003366"/>
                </a:solidFill>
                <a:latin typeface="宋体" panose="02010600030101010101" pitchFamily="2" charset="-122"/>
              </a:rPr>
              <a:t>商标权包括</a:t>
            </a:r>
            <a:r>
              <a:rPr lang="zh-CN" altLang="en-US" sz="2400" dirty="0">
                <a:solidFill>
                  <a:srgbClr val="C00000"/>
                </a:solidFill>
                <a:latin typeface="宋体" panose="02010600030101010101" pitchFamily="2" charset="-122"/>
              </a:rPr>
              <a:t>排他使用权、收益权、处分权、延展权及禁止他人侵害的权利</a:t>
            </a:r>
            <a:r>
              <a:rPr lang="zh-CN" altLang="en-US" sz="2400" dirty="0">
                <a:solidFill>
                  <a:srgbClr val="003366"/>
                </a:solidFill>
                <a:latin typeface="宋体" panose="02010600030101010101" pitchFamily="2" charset="-122"/>
              </a:rPr>
              <a:t>。</a:t>
            </a:r>
            <a:endParaRPr lang="en-US" altLang="zh-CN" sz="2400" dirty="0">
              <a:solidFill>
                <a:srgbClr val="003366"/>
              </a:solidFill>
              <a:latin typeface="宋体" panose="02010600030101010101" pitchFamily="2" charset="-122"/>
            </a:endParaRPr>
          </a:p>
          <a:p>
            <a:pPr>
              <a:lnSpc>
                <a:spcPct val="150000"/>
              </a:lnSpc>
              <a:spcBef>
                <a:spcPct val="0"/>
              </a:spcBef>
              <a:buNone/>
            </a:pPr>
            <a:r>
              <a:rPr lang="zh-CN" altLang="en-US" sz="2400" dirty="0">
                <a:solidFill>
                  <a:srgbClr val="C00000"/>
                </a:solidFill>
                <a:latin typeface="宋体" panose="02010600030101010101" pitchFamily="2" charset="-122"/>
              </a:rPr>
              <a:t>注</a:t>
            </a:r>
            <a:r>
              <a:rPr lang="en-US" altLang="zh-CN" sz="2400" dirty="0">
                <a:solidFill>
                  <a:srgbClr val="C00000"/>
                </a:solidFill>
                <a:latin typeface="宋体" panose="02010600030101010101" pitchFamily="2" charset="-122"/>
              </a:rPr>
              <a:t>2</a:t>
            </a:r>
            <a:r>
              <a:rPr lang="zh-CN" altLang="en-US" sz="2400" dirty="0">
                <a:solidFill>
                  <a:srgbClr val="C00000"/>
                </a:solidFill>
                <a:latin typeface="宋体" panose="02010600030101010101" pitchFamily="2" charset="-122"/>
              </a:rPr>
              <a:t>：</a:t>
            </a:r>
            <a:r>
              <a:rPr lang="zh-CN" altLang="en-US" sz="2400" dirty="0">
                <a:solidFill>
                  <a:srgbClr val="003366"/>
                </a:solidFill>
                <a:latin typeface="宋体" panose="02010600030101010101" pitchFamily="2" charset="-122"/>
              </a:rPr>
              <a:t>商标权具有专有性、地域性及时效性的特点，我国</a:t>
            </a:r>
            <a:r>
              <a:rPr lang="en-US" altLang="zh-CN" sz="2400" dirty="0">
                <a:solidFill>
                  <a:srgbClr val="003366"/>
                </a:solidFill>
                <a:latin typeface="宋体" panose="02010600030101010101" pitchFamily="2" charset="-122"/>
              </a:rPr>
              <a:t>《</a:t>
            </a:r>
            <a:r>
              <a:rPr lang="zh-CN" altLang="en-US" sz="2400" dirty="0">
                <a:solidFill>
                  <a:srgbClr val="003366"/>
                </a:solidFill>
                <a:latin typeface="宋体" panose="02010600030101010101" pitchFamily="2" charset="-122"/>
              </a:rPr>
              <a:t>商标法</a:t>
            </a:r>
            <a:r>
              <a:rPr lang="en-US" altLang="zh-CN" sz="2400" dirty="0">
                <a:solidFill>
                  <a:srgbClr val="003366"/>
                </a:solidFill>
                <a:latin typeface="宋体" panose="02010600030101010101" pitchFamily="2" charset="-122"/>
              </a:rPr>
              <a:t>》</a:t>
            </a:r>
            <a:r>
              <a:rPr lang="zh-CN" altLang="en-US" sz="2400" dirty="0">
                <a:solidFill>
                  <a:srgbClr val="003366"/>
                </a:solidFill>
                <a:latin typeface="宋体" panose="02010600030101010101" pitchFamily="2" charset="-122"/>
              </a:rPr>
              <a:t>规定，商标权有效期限为</a:t>
            </a:r>
            <a:r>
              <a:rPr lang="en-US" altLang="zh-CN" sz="2400" dirty="0">
                <a:solidFill>
                  <a:srgbClr val="C00000"/>
                </a:solidFill>
                <a:latin typeface="宋体" panose="02010600030101010101" pitchFamily="2" charset="-122"/>
              </a:rPr>
              <a:t>10</a:t>
            </a:r>
            <a:r>
              <a:rPr lang="zh-CN" altLang="en-US" sz="2400" dirty="0">
                <a:solidFill>
                  <a:srgbClr val="C00000"/>
                </a:solidFill>
                <a:latin typeface="宋体" panose="02010600030101010101" pitchFamily="2" charset="-122"/>
              </a:rPr>
              <a:t>年</a:t>
            </a:r>
            <a:r>
              <a:rPr lang="zh-CN" altLang="en-US" sz="2400" dirty="0">
                <a:solidFill>
                  <a:srgbClr val="003366"/>
                </a:solidFill>
                <a:latin typeface="宋体" panose="02010600030101010101" pitchFamily="2" charset="-122"/>
              </a:rPr>
              <a:t>，</a:t>
            </a:r>
            <a:r>
              <a:rPr lang="zh-CN" altLang="en-US" sz="2400" dirty="0">
                <a:solidFill>
                  <a:srgbClr val="C00000"/>
                </a:solidFill>
                <a:latin typeface="宋体" panose="02010600030101010101" pitchFamily="2" charset="-122"/>
              </a:rPr>
              <a:t>自核准注册之日起计算，期满可以申请延长注册期</a:t>
            </a:r>
            <a:r>
              <a:rPr lang="zh-CN" altLang="en-US" sz="2400" dirty="0">
                <a:solidFill>
                  <a:srgbClr val="003366"/>
                </a:solidFill>
                <a:latin typeface="宋体" panose="02010600030101010101" pitchFamily="2" charset="-122"/>
              </a:rPr>
              <a:t>。</a:t>
            </a:r>
          </a:p>
        </p:txBody>
      </p:sp>
    </p:spTree>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5" name="Rectangle 2">
            <a:extLst>
              <a:ext uri="{FF2B5EF4-FFF2-40B4-BE49-F238E27FC236}">
                <a16:creationId xmlns:a16="http://schemas.microsoft.com/office/drawing/2014/main" id="{2AFFB877-6D81-4EEC-BBC5-89EBCDC92FA7}"/>
              </a:ext>
            </a:extLst>
          </p:cNvPr>
          <p:cNvSpPr txBox="1">
            <a:spLocks noChangeArrowheads="1"/>
          </p:cNvSpPr>
          <p:nvPr/>
        </p:nvSpPr>
        <p:spPr bwMode="auto">
          <a:xfrm>
            <a:off x="34925" y="14288"/>
            <a:ext cx="7772400" cy="606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20000"/>
              </a:spcBef>
              <a:buClr>
                <a:srgbClr val="A50021"/>
              </a:buClr>
              <a:buSzPct val="75000"/>
              <a:buFont typeface="Wingdings" panose="05000000000000000000" pitchFamily="2" charset="2"/>
              <a:buChar char="n"/>
              <a:defRPr sz="3200" b="1">
                <a:solidFill>
                  <a:srgbClr val="000000"/>
                </a:solidFill>
                <a:latin typeface="Times New Roman" panose="02020603050405020304" pitchFamily="18" charset="0"/>
                <a:ea typeface="宋体" panose="02010600030101010101" pitchFamily="2" charset="-122"/>
              </a:defRPr>
            </a:lvl1pPr>
            <a:lvl2pPr marL="742950" indent="-285750">
              <a:spcBef>
                <a:spcPct val="20000"/>
              </a:spcBef>
              <a:buClr>
                <a:schemeClr val="accent2"/>
              </a:buClr>
              <a:buSzPct val="75000"/>
              <a:buFont typeface="Wingdings" panose="05000000000000000000" pitchFamily="2" charset="2"/>
              <a:buChar char="n"/>
              <a:defRPr sz="2800" b="1">
                <a:solidFill>
                  <a:srgbClr val="000000"/>
                </a:solidFill>
                <a:latin typeface="Times New Roman" panose="02020603050405020304" pitchFamily="18" charset="0"/>
                <a:ea typeface="宋体" panose="02010600030101010101" pitchFamily="2" charset="-122"/>
              </a:defRPr>
            </a:lvl2pPr>
            <a:lvl3pPr marL="1143000" indent="-228600">
              <a:spcBef>
                <a:spcPct val="20000"/>
              </a:spcBef>
              <a:buClr>
                <a:srgbClr val="666699"/>
              </a:buClr>
              <a:buSzPct val="70000"/>
              <a:buFont typeface="Wingdings" panose="05000000000000000000" pitchFamily="2" charset="2"/>
              <a:buChar char="n"/>
              <a:defRPr sz="2400">
                <a:solidFill>
                  <a:srgbClr val="000000"/>
                </a:solidFill>
                <a:latin typeface="Times New Roman" panose="02020603050405020304" pitchFamily="18" charset="0"/>
                <a:ea typeface="宋体" panose="02010600030101010101" pitchFamily="2" charset="-122"/>
              </a:defRPr>
            </a:lvl3pPr>
            <a:lvl4pPr marL="1600200" indent="-228600">
              <a:spcBef>
                <a:spcPct val="20000"/>
              </a:spcBef>
              <a:buSzPct val="60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4pPr>
            <a:lvl5pPr marL="2057400" indent="-228600">
              <a:spcBef>
                <a:spcPct val="20000"/>
              </a:spcBef>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9pPr>
          </a:lstStyle>
          <a:p>
            <a:pPr eaLnBrk="1" hangingPunct="1">
              <a:spcBef>
                <a:spcPct val="0"/>
              </a:spcBef>
              <a:buClrTx/>
              <a:buSzTx/>
              <a:buFontTx/>
              <a:buNone/>
            </a:pPr>
            <a:r>
              <a:rPr lang="zh-CN" altLang="en-US" b="0" dirty="0">
                <a:solidFill>
                  <a:srgbClr val="003366"/>
                </a:solidFill>
                <a:latin typeface="微软雅黑" panose="020B0503020204020204" pitchFamily="34" charset="-122"/>
                <a:ea typeface="微软雅黑" panose="020B0503020204020204" pitchFamily="34" charset="-122"/>
              </a:rPr>
              <a:t>第一节 无形资产概述</a:t>
            </a:r>
          </a:p>
        </p:txBody>
      </p:sp>
      <p:sp>
        <p:nvSpPr>
          <p:cNvPr id="5" name="Rectangle 2">
            <a:extLst>
              <a:ext uri="{FF2B5EF4-FFF2-40B4-BE49-F238E27FC236}">
                <a16:creationId xmlns:a16="http://schemas.microsoft.com/office/drawing/2014/main" id="{84AA6731-2B5C-4303-9DE7-2BF00D9F0C9C}"/>
              </a:ext>
            </a:extLst>
          </p:cNvPr>
          <p:cNvSpPr txBox="1">
            <a:spLocks noChangeArrowheads="1"/>
          </p:cNvSpPr>
          <p:nvPr/>
        </p:nvSpPr>
        <p:spPr bwMode="auto">
          <a:xfrm>
            <a:off x="22948" y="620713"/>
            <a:ext cx="9144000" cy="2736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a:lstStyle>
            <a:lvl1pPr>
              <a:spcBef>
                <a:spcPct val="20000"/>
              </a:spcBef>
              <a:buClr>
                <a:srgbClr val="A50021"/>
              </a:buClr>
              <a:buSzPct val="75000"/>
              <a:buFont typeface="Wingdings" panose="05000000000000000000" pitchFamily="2" charset="2"/>
              <a:buChar char="n"/>
              <a:defRPr sz="3200" b="1">
                <a:solidFill>
                  <a:srgbClr val="000000"/>
                </a:solidFill>
                <a:latin typeface="Times New Roman" panose="02020603050405020304" pitchFamily="18" charset="0"/>
                <a:ea typeface="宋体" panose="02010600030101010101" pitchFamily="2" charset="-122"/>
              </a:defRPr>
            </a:lvl1pPr>
            <a:lvl2pPr marL="1027113" indent="-455613">
              <a:spcBef>
                <a:spcPct val="20000"/>
              </a:spcBef>
              <a:buClr>
                <a:schemeClr val="accent2"/>
              </a:buClr>
              <a:buSzPct val="75000"/>
              <a:buFont typeface="Wingdings" panose="05000000000000000000" pitchFamily="2" charset="2"/>
              <a:buChar char="n"/>
              <a:defRPr sz="2800" b="1">
                <a:solidFill>
                  <a:srgbClr val="000000"/>
                </a:solidFill>
                <a:latin typeface="Times New Roman" panose="02020603050405020304" pitchFamily="18" charset="0"/>
                <a:ea typeface="宋体" panose="02010600030101010101" pitchFamily="2" charset="-122"/>
              </a:defRPr>
            </a:lvl2pPr>
            <a:lvl3pPr marL="1370013" indent="-228600">
              <a:spcBef>
                <a:spcPct val="20000"/>
              </a:spcBef>
              <a:buClr>
                <a:srgbClr val="666699"/>
              </a:buClr>
              <a:buSzPct val="70000"/>
              <a:buFont typeface="Wingdings" panose="05000000000000000000" pitchFamily="2" charset="2"/>
              <a:buChar char="n"/>
              <a:defRPr sz="2400">
                <a:solidFill>
                  <a:srgbClr val="000000"/>
                </a:solidFill>
                <a:latin typeface="Times New Roman" panose="02020603050405020304" pitchFamily="18" charset="0"/>
                <a:ea typeface="宋体" panose="02010600030101010101" pitchFamily="2" charset="-122"/>
              </a:defRPr>
            </a:lvl3pPr>
            <a:lvl4pPr marL="1712913" indent="-228600">
              <a:spcBef>
                <a:spcPct val="20000"/>
              </a:spcBef>
              <a:buSzPct val="60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4pPr>
            <a:lvl5pPr marL="2057400" indent="-228600">
              <a:spcBef>
                <a:spcPct val="20000"/>
              </a:spcBef>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9pPr>
          </a:lstStyle>
          <a:p>
            <a:pPr>
              <a:lnSpc>
                <a:spcPct val="120000"/>
              </a:lnSpc>
              <a:spcAft>
                <a:spcPts val="600"/>
              </a:spcAft>
              <a:buFont typeface="Wingdings" panose="05000000000000000000" pitchFamily="2" charset="2"/>
              <a:buNone/>
            </a:pPr>
            <a:r>
              <a:rPr lang="zh-CN" altLang="en-US" sz="2800" dirty="0">
                <a:solidFill>
                  <a:srgbClr val="003366"/>
                </a:solidFill>
                <a:latin typeface="宋体" panose="02010600030101010101" pitchFamily="2" charset="-122"/>
              </a:rPr>
              <a:t>二、无形资产的内容</a:t>
            </a:r>
            <a:endParaRPr lang="en-US" altLang="zh-CN" sz="2800" dirty="0">
              <a:solidFill>
                <a:srgbClr val="003366"/>
              </a:solidFill>
              <a:latin typeface="宋体" panose="02010600030101010101" pitchFamily="2" charset="-122"/>
            </a:endParaRPr>
          </a:p>
          <a:p>
            <a:pPr marL="514350" indent="-514350">
              <a:lnSpc>
                <a:spcPct val="150000"/>
              </a:lnSpc>
              <a:spcBef>
                <a:spcPct val="0"/>
              </a:spcBef>
              <a:buFont typeface="+mj-lt"/>
              <a:buAutoNum type="arabicPeriod" startAt="4"/>
            </a:pPr>
            <a:r>
              <a:rPr lang="zh-CN" altLang="en-US" sz="2800" dirty="0">
                <a:solidFill>
                  <a:srgbClr val="003366"/>
                </a:solidFill>
                <a:latin typeface="宋体" panose="02010600030101010101" pitchFamily="2" charset="-122"/>
              </a:rPr>
              <a:t>特许权</a:t>
            </a:r>
            <a:endParaRPr lang="en-US" altLang="zh-CN" sz="2800" dirty="0">
              <a:solidFill>
                <a:srgbClr val="003366"/>
              </a:solidFill>
              <a:latin typeface="宋体" panose="02010600030101010101" pitchFamily="2" charset="-122"/>
            </a:endParaRPr>
          </a:p>
          <a:p>
            <a:pPr>
              <a:lnSpc>
                <a:spcPct val="150000"/>
              </a:lnSpc>
              <a:spcBef>
                <a:spcPct val="0"/>
              </a:spcBef>
              <a:buNone/>
            </a:pPr>
            <a:r>
              <a:rPr lang="zh-CN" altLang="en-US" sz="2800" dirty="0">
                <a:solidFill>
                  <a:srgbClr val="003366"/>
                </a:solidFill>
                <a:latin typeface="宋体" panose="02010600030101010101" pitchFamily="2" charset="-122"/>
              </a:rPr>
              <a:t>    特许权又叫特许经营权是指企业在某一地区或销售某特定商品权利或某一家企业接受另一家企业使用其商标、技术秘密等权利。</a:t>
            </a:r>
            <a:endParaRPr lang="en-US" altLang="zh-CN" sz="2800" dirty="0">
              <a:solidFill>
                <a:srgbClr val="003366"/>
              </a:solidFill>
              <a:latin typeface="宋体" panose="02010600030101010101" pitchFamily="2" charset="-122"/>
            </a:endParaRPr>
          </a:p>
        </p:txBody>
      </p:sp>
      <p:sp>
        <p:nvSpPr>
          <p:cNvPr id="4" name="Rectangle 2">
            <a:extLst>
              <a:ext uri="{FF2B5EF4-FFF2-40B4-BE49-F238E27FC236}">
                <a16:creationId xmlns:a16="http://schemas.microsoft.com/office/drawing/2014/main" id="{807FE30C-A1CB-4688-8B58-8D43A079C103}"/>
              </a:ext>
            </a:extLst>
          </p:cNvPr>
          <p:cNvSpPr txBox="1">
            <a:spLocks noChangeArrowheads="1"/>
          </p:cNvSpPr>
          <p:nvPr/>
        </p:nvSpPr>
        <p:spPr bwMode="auto">
          <a:xfrm>
            <a:off x="81224" y="3789040"/>
            <a:ext cx="9144000" cy="2951535"/>
          </a:xfrm>
          <a:prstGeom prst="rect">
            <a:avLst/>
          </a:prstGeom>
          <a:noFill/>
          <a:ln w="9525">
            <a:solidFill>
              <a:srgbClr val="003366"/>
            </a:solidFill>
            <a:prstDash val="dash"/>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 xmlns:ma14="http://schemas.microsoft.com/office/mac/drawingml/2011/main" val="1"/>
            </a:ext>
          </a:extLst>
        </p:spPr>
        <p:txBody>
          <a:bodyPr/>
          <a:lstStyle>
            <a:lvl1pPr indent="457200">
              <a:spcBef>
                <a:spcPct val="20000"/>
              </a:spcBef>
              <a:buClr>
                <a:srgbClr val="A50021"/>
              </a:buClr>
              <a:buSzPct val="75000"/>
              <a:buFont typeface="Wingdings" panose="05000000000000000000" pitchFamily="2" charset="2"/>
              <a:buChar char="n"/>
              <a:defRPr sz="3200" b="1">
                <a:solidFill>
                  <a:srgbClr val="000000"/>
                </a:solidFill>
                <a:latin typeface="Times New Roman" panose="02020603050405020304" pitchFamily="18" charset="0"/>
                <a:ea typeface="宋体" panose="02010600030101010101" pitchFamily="2" charset="-122"/>
              </a:defRPr>
            </a:lvl1pPr>
            <a:lvl2pPr marL="1027113" indent="-455613">
              <a:spcBef>
                <a:spcPct val="20000"/>
              </a:spcBef>
              <a:buClr>
                <a:schemeClr val="accent2"/>
              </a:buClr>
              <a:buSzPct val="75000"/>
              <a:buFont typeface="Wingdings" panose="05000000000000000000" pitchFamily="2" charset="2"/>
              <a:buChar char="n"/>
              <a:defRPr sz="2800" b="1">
                <a:solidFill>
                  <a:srgbClr val="000000"/>
                </a:solidFill>
                <a:latin typeface="Times New Roman" panose="02020603050405020304" pitchFamily="18" charset="0"/>
                <a:ea typeface="宋体" panose="02010600030101010101" pitchFamily="2" charset="-122"/>
              </a:defRPr>
            </a:lvl2pPr>
            <a:lvl3pPr marL="1370013" indent="-228600">
              <a:spcBef>
                <a:spcPct val="20000"/>
              </a:spcBef>
              <a:buClr>
                <a:srgbClr val="666699"/>
              </a:buClr>
              <a:buSzPct val="70000"/>
              <a:buFont typeface="Wingdings" panose="05000000000000000000" pitchFamily="2" charset="2"/>
              <a:buChar char="n"/>
              <a:defRPr sz="2400">
                <a:solidFill>
                  <a:srgbClr val="000000"/>
                </a:solidFill>
                <a:latin typeface="Times New Roman" panose="02020603050405020304" pitchFamily="18" charset="0"/>
                <a:ea typeface="宋体" panose="02010600030101010101" pitchFamily="2" charset="-122"/>
              </a:defRPr>
            </a:lvl3pPr>
            <a:lvl4pPr marL="1712913" indent="-228600">
              <a:spcBef>
                <a:spcPct val="20000"/>
              </a:spcBef>
              <a:buSzPct val="60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4pPr>
            <a:lvl5pPr marL="2057400" indent="-228600">
              <a:spcBef>
                <a:spcPct val="20000"/>
              </a:spcBef>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9pPr>
          </a:lstStyle>
          <a:p>
            <a:pPr>
              <a:lnSpc>
                <a:spcPct val="150000"/>
              </a:lnSpc>
              <a:spcBef>
                <a:spcPct val="0"/>
              </a:spcBef>
              <a:buNone/>
            </a:pPr>
            <a:r>
              <a:rPr lang="zh-CN" altLang="en-US" sz="2400" dirty="0">
                <a:solidFill>
                  <a:srgbClr val="C00000"/>
                </a:solidFill>
                <a:latin typeface="宋体" panose="02010600030101010101" pitchFamily="2" charset="-122"/>
              </a:rPr>
              <a:t>注</a:t>
            </a:r>
            <a:r>
              <a:rPr lang="en-US" altLang="zh-CN" sz="2400" dirty="0">
                <a:solidFill>
                  <a:srgbClr val="C00000"/>
                </a:solidFill>
                <a:latin typeface="宋体" panose="02010600030101010101" pitchFamily="2" charset="-122"/>
              </a:rPr>
              <a:t>1</a:t>
            </a:r>
            <a:r>
              <a:rPr lang="zh-CN" altLang="en-US" sz="2400" dirty="0">
                <a:solidFill>
                  <a:srgbClr val="C00000"/>
                </a:solidFill>
                <a:latin typeface="宋体" panose="02010600030101010101" pitchFamily="2" charset="-122"/>
              </a:rPr>
              <a:t>：一般特许权有两种形式；</a:t>
            </a:r>
            <a:r>
              <a:rPr lang="zh-CN" altLang="en-US" sz="2400" dirty="0">
                <a:solidFill>
                  <a:srgbClr val="003366"/>
                </a:solidFill>
                <a:latin typeface="宋体" panose="02010600030101010101" pitchFamily="2" charset="-122"/>
              </a:rPr>
              <a:t>其一，</a:t>
            </a:r>
            <a:r>
              <a:rPr lang="zh-CN" altLang="en-US" sz="2400" dirty="0">
                <a:solidFill>
                  <a:srgbClr val="C00000"/>
                </a:solidFill>
                <a:latin typeface="宋体" panose="02010600030101010101" pitchFamily="2" charset="-122"/>
              </a:rPr>
              <a:t>由政府部门授权</a:t>
            </a:r>
            <a:r>
              <a:rPr lang="zh-CN" altLang="en-US" sz="2400" dirty="0">
                <a:solidFill>
                  <a:srgbClr val="003366"/>
                </a:solidFill>
                <a:latin typeface="宋体" panose="02010600030101010101" pitchFamily="2" charset="-122"/>
              </a:rPr>
              <a:t>，准许企业使用或在一定地区享有经营某种业务的特权，如</a:t>
            </a:r>
            <a:r>
              <a:rPr lang="zh-CN" altLang="en-US" sz="2400" dirty="0">
                <a:solidFill>
                  <a:srgbClr val="C00000"/>
                </a:solidFill>
                <a:latin typeface="宋体" panose="02010600030101010101" pitchFamily="2" charset="-122"/>
              </a:rPr>
              <a:t>邮电通信专营权、烟草专卖权</a:t>
            </a:r>
            <a:r>
              <a:rPr lang="zh-CN" altLang="en-US" sz="2400" dirty="0">
                <a:solidFill>
                  <a:srgbClr val="003366"/>
                </a:solidFill>
                <a:latin typeface="宋体" panose="02010600030101010101" pitchFamily="2" charset="-122"/>
              </a:rPr>
              <a:t>等。其二，</a:t>
            </a:r>
            <a:r>
              <a:rPr lang="zh-CN" altLang="en-US" sz="2400" dirty="0">
                <a:solidFill>
                  <a:srgbClr val="C00000"/>
                </a:solidFill>
                <a:latin typeface="宋体" panose="02010600030101010101" pitchFamily="2" charset="-122"/>
              </a:rPr>
              <a:t>企业依照签订的合同</a:t>
            </a:r>
            <a:r>
              <a:rPr lang="zh-CN" altLang="en-US" sz="2400" dirty="0">
                <a:solidFill>
                  <a:srgbClr val="003366"/>
                </a:solidFill>
                <a:latin typeface="宋体" panose="02010600030101010101" pitchFamily="2" charset="-122"/>
              </a:rPr>
              <a:t>，</a:t>
            </a:r>
            <a:r>
              <a:rPr lang="zh-CN" altLang="en-US" sz="2400" dirty="0">
                <a:solidFill>
                  <a:srgbClr val="C00000"/>
                </a:solidFill>
                <a:latin typeface="宋体" panose="02010600030101010101" pitchFamily="2" charset="-122"/>
              </a:rPr>
              <a:t>有限期或无限期使用另一家企业的某种权利</a:t>
            </a:r>
            <a:r>
              <a:rPr lang="zh-CN" altLang="en-US" sz="2400" dirty="0">
                <a:solidFill>
                  <a:srgbClr val="003366"/>
                </a:solidFill>
                <a:latin typeface="宋体" panose="02010600030101010101" pitchFamily="2" charset="-122"/>
              </a:rPr>
              <a:t>，如</a:t>
            </a:r>
            <a:r>
              <a:rPr lang="zh-CN" altLang="en-US" sz="2400" dirty="0">
                <a:solidFill>
                  <a:srgbClr val="C00000"/>
                </a:solidFill>
                <a:latin typeface="宋体" panose="02010600030101010101" pitchFamily="2" charset="-122"/>
              </a:rPr>
              <a:t>餐饮业常见的全国连锁店的分店</a:t>
            </a:r>
            <a:r>
              <a:rPr lang="zh-CN" altLang="en-US" sz="2400" dirty="0">
                <a:solidFill>
                  <a:srgbClr val="003366"/>
                </a:solidFill>
                <a:latin typeface="宋体" panose="02010600030101010101" pitchFamily="2" charset="-122"/>
              </a:rPr>
              <a:t>。</a:t>
            </a:r>
          </a:p>
        </p:txBody>
      </p:sp>
    </p:spTree>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5" name="Rectangle 2">
            <a:extLst>
              <a:ext uri="{FF2B5EF4-FFF2-40B4-BE49-F238E27FC236}">
                <a16:creationId xmlns:a16="http://schemas.microsoft.com/office/drawing/2014/main" id="{2AFFB877-6D81-4EEC-BBC5-89EBCDC92FA7}"/>
              </a:ext>
            </a:extLst>
          </p:cNvPr>
          <p:cNvSpPr txBox="1">
            <a:spLocks noChangeArrowheads="1"/>
          </p:cNvSpPr>
          <p:nvPr/>
        </p:nvSpPr>
        <p:spPr bwMode="auto">
          <a:xfrm>
            <a:off x="34925" y="14288"/>
            <a:ext cx="7772400" cy="606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20000"/>
              </a:spcBef>
              <a:buClr>
                <a:srgbClr val="A50021"/>
              </a:buClr>
              <a:buSzPct val="75000"/>
              <a:buFont typeface="Wingdings" panose="05000000000000000000" pitchFamily="2" charset="2"/>
              <a:buChar char="n"/>
              <a:defRPr sz="3200" b="1">
                <a:solidFill>
                  <a:srgbClr val="000000"/>
                </a:solidFill>
                <a:latin typeface="Times New Roman" panose="02020603050405020304" pitchFamily="18" charset="0"/>
                <a:ea typeface="宋体" panose="02010600030101010101" pitchFamily="2" charset="-122"/>
              </a:defRPr>
            </a:lvl1pPr>
            <a:lvl2pPr marL="742950" indent="-285750">
              <a:spcBef>
                <a:spcPct val="20000"/>
              </a:spcBef>
              <a:buClr>
                <a:schemeClr val="accent2"/>
              </a:buClr>
              <a:buSzPct val="75000"/>
              <a:buFont typeface="Wingdings" panose="05000000000000000000" pitchFamily="2" charset="2"/>
              <a:buChar char="n"/>
              <a:defRPr sz="2800" b="1">
                <a:solidFill>
                  <a:srgbClr val="000000"/>
                </a:solidFill>
                <a:latin typeface="Times New Roman" panose="02020603050405020304" pitchFamily="18" charset="0"/>
                <a:ea typeface="宋体" panose="02010600030101010101" pitchFamily="2" charset="-122"/>
              </a:defRPr>
            </a:lvl2pPr>
            <a:lvl3pPr marL="1143000" indent="-228600">
              <a:spcBef>
                <a:spcPct val="20000"/>
              </a:spcBef>
              <a:buClr>
                <a:srgbClr val="666699"/>
              </a:buClr>
              <a:buSzPct val="70000"/>
              <a:buFont typeface="Wingdings" panose="05000000000000000000" pitchFamily="2" charset="2"/>
              <a:buChar char="n"/>
              <a:defRPr sz="2400">
                <a:solidFill>
                  <a:srgbClr val="000000"/>
                </a:solidFill>
                <a:latin typeface="Times New Roman" panose="02020603050405020304" pitchFamily="18" charset="0"/>
                <a:ea typeface="宋体" panose="02010600030101010101" pitchFamily="2" charset="-122"/>
              </a:defRPr>
            </a:lvl3pPr>
            <a:lvl4pPr marL="1600200" indent="-228600">
              <a:spcBef>
                <a:spcPct val="20000"/>
              </a:spcBef>
              <a:buSzPct val="60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4pPr>
            <a:lvl5pPr marL="2057400" indent="-228600">
              <a:spcBef>
                <a:spcPct val="20000"/>
              </a:spcBef>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9pPr>
          </a:lstStyle>
          <a:p>
            <a:pPr eaLnBrk="1" hangingPunct="1">
              <a:spcBef>
                <a:spcPct val="0"/>
              </a:spcBef>
              <a:buClrTx/>
              <a:buSzTx/>
              <a:buFontTx/>
              <a:buNone/>
            </a:pPr>
            <a:r>
              <a:rPr lang="zh-CN" altLang="en-US" b="0" dirty="0">
                <a:solidFill>
                  <a:srgbClr val="003366"/>
                </a:solidFill>
                <a:latin typeface="微软雅黑" panose="020B0503020204020204" pitchFamily="34" charset="-122"/>
                <a:ea typeface="微软雅黑" panose="020B0503020204020204" pitchFamily="34" charset="-122"/>
              </a:rPr>
              <a:t>第一节 无形资产概述</a:t>
            </a:r>
          </a:p>
        </p:txBody>
      </p:sp>
      <p:sp>
        <p:nvSpPr>
          <p:cNvPr id="5" name="Rectangle 2">
            <a:extLst>
              <a:ext uri="{FF2B5EF4-FFF2-40B4-BE49-F238E27FC236}">
                <a16:creationId xmlns:a16="http://schemas.microsoft.com/office/drawing/2014/main" id="{84AA6731-2B5C-4303-9DE7-2BF00D9F0C9C}"/>
              </a:ext>
            </a:extLst>
          </p:cNvPr>
          <p:cNvSpPr txBox="1">
            <a:spLocks noChangeArrowheads="1"/>
          </p:cNvSpPr>
          <p:nvPr/>
        </p:nvSpPr>
        <p:spPr bwMode="auto">
          <a:xfrm>
            <a:off x="22948" y="620713"/>
            <a:ext cx="9144000" cy="2736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a:lstStyle>
            <a:lvl1pPr>
              <a:spcBef>
                <a:spcPct val="20000"/>
              </a:spcBef>
              <a:buClr>
                <a:srgbClr val="A50021"/>
              </a:buClr>
              <a:buSzPct val="75000"/>
              <a:buFont typeface="Wingdings" panose="05000000000000000000" pitchFamily="2" charset="2"/>
              <a:buChar char="n"/>
              <a:defRPr sz="3200" b="1">
                <a:solidFill>
                  <a:srgbClr val="000000"/>
                </a:solidFill>
                <a:latin typeface="Times New Roman" panose="02020603050405020304" pitchFamily="18" charset="0"/>
                <a:ea typeface="宋体" panose="02010600030101010101" pitchFamily="2" charset="-122"/>
              </a:defRPr>
            </a:lvl1pPr>
            <a:lvl2pPr marL="1027113" indent="-455613">
              <a:spcBef>
                <a:spcPct val="20000"/>
              </a:spcBef>
              <a:buClr>
                <a:schemeClr val="accent2"/>
              </a:buClr>
              <a:buSzPct val="75000"/>
              <a:buFont typeface="Wingdings" panose="05000000000000000000" pitchFamily="2" charset="2"/>
              <a:buChar char="n"/>
              <a:defRPr sz="2800" b="1">
                <a:solidFill>
                  <a:srgbClr val="000000"/>
                </a:solidFill>
                <a:latin typeface="Times New Roman" panose="02020603050405020304" pitchFamily="18" charset="0"/>
                <a:ea typeface="宋体" panose="02010600030101010101" pitchFamily="2" charset="-122"/>
              </a:defRPr>
            </a:lvl2pPr>
            <a:lvl3pPr marL="1370013" indent="-228600">
              <a:spcBef>
                <a:spcPct val="20000"/>
              </a:spcBef>
              <a:buClr>
                <a:srgbClr val="666699"/>
              </a:buClr>
              <a:buSzPct val="70000"/>
              <a:buFont typeface="Wingdings" panose="05000000000000000000" pitchFamily="2" charset="2"/>
              <a:buChar char="n"/>
              <a:defRPr sz="2400">
                <a:solidFill>
                  <a:srgbClr val="000000"/>
                </a:solidFill>
                <a:latin typeface="Times New Roman" panose="02020603050405020304" pitchFamily="18" charset="0"/>
                <a:ea typeface="宋体" panose="02010600030101010101" pitchFamily="2" charset="-122"/>
              </a:defRPr>
            </a:lvl3pPr>
            <a:lvl4pPr marL="1712913" indent="-228600">
              <a:spcBef>
                <a:spcPct val="20000"/>
              </a:spcBef>
              <a:buSzPct val="60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4pPr>
            <a:lvl5pPr marL="2057400" indent="-228600">
              <a:spcBef>
                <a:spcPct val="20000"/>
              </a:spcBef>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9pPr>
          </a:lstStyle>
          <a:p>
            <a:pPr>
              <a:lnSpc>
                <a:spcPct val="120000"/>
              </a:lnSpc>
              <a:spcAft>
                <a:spcPts val="600"/>
              </a:spcAft>
              <a:buFont typeface="Wingdings" panose="05000000000000000000" pitchFamily="2" charset="2"/>
              <a:buNone/>
            </a:pPr>
            <a:r>
              <a:rPr lang="zh-CN" altLang="en-US" sz="2800" dirty="0">
                <a:solidFill>
                  <a:srgbClr val="003366"/>
                </a:solidFill>
                <a:latin typeface="宋体" panose="02010600030101010101" pitchFamily="2" charset="-122"/>
              </a:rPr>
              <a:t>二、无形资产的内容</a:t>
            </a:r>
            <a:endParaRPr lang="en-US" altLang="zh-CN" sz="2800" dirty="0">
              <a:solidFill>
                <a:srgbClr val="003366"/>
              </a:solidFill>
              <a:latin typeface="宋体" panose="02010600030101010101" pitchFamily="2" charset="-122"/>
            </a:endParaRPr>
          </a:p>
          <a:p>
            <a:pPr marL="514350" indent="-514350">
              <a:lnSpc>
                <a:spcPct val="150000"/>
              </a:lnSpc>
              <a:spcBef>
                <a:spcPct val="0"/>
              </a:spcBef>
              <a:buFont typeface="+mj-lt"/>
              <a:buAutoNum type="arabicPeriod" startAt="5"/>
            </a:pPr>
            <a:r>
              <a:rPr lang="zh-CN" altLang="en-US" sz="2800" dirty="0">
                <a:solidFill>
                  <a:srgbClr val="003366"/>
                </a:solidFill>
                <a:latin typeface="宋体" panose="02010600030101010101" pitchFamily="2" charset="-122"/>
              </a:rPr>
              <a:t>著作权</a:t>
            </a:r>
            <a:endParaRPr lang="en-US" altLang="zh-CN" sz="2800" dirty="0">
              <a:solidFill>
                <a:srgbClr val="003366"/>
              </a:solidFill>
              <a:latin typeface="宋体" panose="02010600030101010101" pitchFamily="2" charset="-122"/>
            </a:endParaRPr>
          </a:p>
          <a:p>
            <a:pPr>
              <a:lnSpc>
                <a:spcPct val="150000"/>
              </a:lnSpc>
              <a:spcBef>
                <a:spcPct val="0"/>
              </a:spcBef>
              <a:buNone/>
            </a:pPr>
            <a:r>
              <a:rPr lang="zh-CN" altLang="en-US" sz="2800" dirty="0">
                <a:solidFill>
                  <a:srgbClr val="003366"/>
                </a:solidFill>
                <a:latin typeface="宋体" panose="02010600030101010101" pitchFamily="2" charset="-122"/>
              </a:rPr>
              <a:t>    在我国，“著作权”与“版权”为同一法律概念。是指文学、艺术、科学作品的作者依法对他的作品享有一系列专有权。</a:t>
            </a:r>
            <a:endParaRPr lang="en-US" altLang="zh-CN" sz="2800" dirty="0">
              <a:solidFill>
                <a:srgbClr val="003366"/>
              </a:solidFill>
              <a:latin typeface="宋体" panose="02010600030101010101" pitchFamily="2" charset="-122"/>
            </a:endParaRPr>
          </a:p>
        </p:txBody>
      </p:sp>
      <p:sp>
        <p:nvSpPr>
          <p:cNvPr id="4" name="Rectangle 2">
            <a:extLst>
              <a:ext uri="{FF2B5EF4-FFF2-40B4-BE49-F238E27FC236}">
                <a16:creationId xmlns:a16="http://schemas.microsoft.com/office/drawing/2014/main" id="{807FE30C-A1CB-4688-8B58-8D43A079C103}"/>
              </a:ext>
            </a:extLst>
          </p:cNvPr>
          <p:cNvSpPr txBox="1">
            <a:spLocks noChangeArrowheads="1"/>
          </p:cNvSpPr>
          <p:nvPr/>
        </p:nvSpPr>
        <p:spPr bwMode="auto">
          <a:xfrm>
            <a:off x="81224" y="3789040"/>
            <a:ext cx="9144000" cy="2951535"/>
          </a:xfrm>
          <a:prstGeom prst="rect">
            <a:avLst/>
          </a:prstGeom>
          <a:noFill/>
          <a:ln w="9525">
            <a:solidFill>
              <a:srgbClr val="003366"/>
            </a:solidFill>
            <a:prstDash val="dash"/>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 xmlns:ma14="http://schemas.microsoft.com/office/mac/drawingml/2011/main" val="1"/>
            </a:ext>
          </a:extLst>
        </p:spPr>
        <p:txBody>
          <a:bodyPr/>
          <a:lstStyle>
            <a:lvl1pPr indent="457200">
              <a:spcBef>
                <a:spcPct val="20000"/>
              </a:spcBef>
              <a:buClr>
                <a:srgbClr val="A50021"/>
              </a:buClr>
              <a:buSzPct val="75000"/>
              <a:buFont typeface="Wingdings" panose="05000000000000000000" pitchFamily="2" charset="2"/>
              <a:buChar char="n"/>
              <a:defRPr sz="3200" b="1">
                <a:solidFill>
                  <a:srgbClr val="000000"/>
                </a:solidFill>
                <a:latin typeface="Times New Roman" panose="02020603050405020304" pitchFamily="18" charset="0"/>
                <a:ea typeface="宋体" panose="02010600030101010101" pitchFamily="2" charset="-122"/>
              </a:defRPr>
            </a:lvl1pPr>
            <a:lvl2pPr marL="1027113" indent="-455613">
              <a:spcBef>
                <a:spcPct val="20000"/>
              </a:spcBef>
              <a:buClr>
                <a:schemeClr val="accent2"/>
              </a:buClr>
              <a:buSzPct val="75000"/>
              <a:buFont typeface="Wingdings" panose="05000000000000000000" pitchFamily="2" charset="2"/>
              <a:buChar char="n"/>
              <a:defRPr sz="2800" b="1">
                <a:solidFill>
                  <a:srgbClr val="000000"/>
                </a:solidFill>
                <a:latin typeface="Times New Roman" panose="02020603050405020304" pitchFamily="18" charset="0"/>
                <a:ea typeface="宋体" panose="02010600030101010101" pitchFamily="2" charset="-122"/>
              </a:defRPr>
            </a:lvl2pPr>
            <a:lvl3pPr marL="1370013" indent="-228600">
              <a:spcBef>
                <a:spcPct val="20000"/>
              </a:spcBef>
              <a:buClr>
                <a:srgbClr val="666699"/>
              </a:buClr>
              <a:buSzPct val="70000"/>
              <a:buFont typeface="Wingdings" panose="05000000000000000000" pitchFamily="2" charset="2"/>
              <a:buChar char="n"/>
              <a:defRPr sz="2400">
                <a:solidFill>
                  <a:srgbClr val="000000"/>
                </a:solidFill>
                <a:latin typeface="Times New Roman" panose="02020603050405020304" pitchFamily="18" charset="0"/>
                <a:ea typeface="宋体" panose="02010600030101010101" pitchFamily="2" charset="-122"/>
              </a:defRPr>
            </a:lvl3pPr>
            <a:lvl4pPr marL="1712913" indent="-228600">
              <a:spcBef>
                <a:spcPct val="20000"/>
              </a:spcBef>
              <a:buSzPct val="60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4pPr>
            <a:lvl5pPr marL="2057400" indent="-228600">
              <a:spcBef>
                <a:spcPct val="20000"/>
              </a:spcBef>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9pPr>
          </a:lstStyle>
          <a:p>
            <a:pPr>
              <a:lnSpc>
                <a:spcPct val="150000"/>
              </a:lnSpc>
              <a:spcBef>
                <a:spcPct val="0"/>
              </a:spcBef>
              <a:buNone/>
            </a:pPr>
            <a:r>
              <a:rPr lang="zh-CN" altLang="en-US" sz="2400" dirty="0">
                <a:solidFill>
                  <a:srgbClr val="C00000"/>
                </a:solidFill>
                <a:latin typeface="宋体" panose="02010600030101010101" pitchFamily="2" charset="-122"/>
              </a:rPr>
              <a:t>注</a:t>
            </a:r>
            <a:r>
              <a:rPr lang="en-US" altLang="zh-CN" sz="2400" dirty="0">
                <a:solidFill>
                  <a:srgbClr val="C00000"/>
                </a:solidFill>
                <a:latin typeface="宋体" panose="02010600030101010101" pitchFamily="2" charset="-122"/>
              </a:rPr>
              <a:t>1</a:t>
            </a:r>
            <a:r>
              <a:rPr lang="zh-CN" altLang="en-US" sz="2400" dirty="0">
                <a:solidFill>
                  <a:srgbClr val="C00000"/>
                </a:solidFill>
                <a:latin typeface="宋体" panose="02010600030101010101" pitchFamily="2" charset="-122"/>
              </a:rPr>
              <a:t>：</a:t>
            </a:r>
            <a:r>
              <a:rPr lang="zh-CN" altLang="en-US" sz="2400" dirty="0">
                <a:solidFill>
                  <a:srgbClr val="003366"/>
                </a:solidFill>
                <a:latin typeface="宋体" panose="02010600030101010101" pitchFamily="2" charset="-122"/>
              </a:rPr>
              <a:t>我国</a:t>
            </a:r>
            <a:r>
              <a:rPr lang="en-US" altLang="zh-CN" sz="2400" dirty="0">
                <a:solidFill>
                  <a:srgbClr val="003366"/>
                </a:solidFill>
                <a:latin typeface="宋体" panose="02010600030101010101" pitchFamily="2" charset="-122"/>
              </a:rPr>
              <a:t>《</a:t>
            </a:r>
            <a:r>
              <a:rPr lang="zh-CN" altLang="en-US" sz="2400" dirty="0">
                <a:solidFill>
                  <a:srgbClr val="003366"/>
                </a:solidFill>
                <a:latin typeface="宋体" panose="02010600030101010101" pitchFamily="2" charset="-122"/>
              </a:rPr>
              <a:t>著作权法</a:t>
            </a:r>
            <a:r>
              <a:rPr lang="en-US" altLang="zh-CN" sz="2400" dirty="0">
                <a:solidFill>
                  <a:srgbClr val="003366"/>
                </a:solidFill>
                <a:latin typeface="宋体" panose="02010600030101010101" pitchFamily="2" charset="-122"/>
              </a:rPr>
              <a:t>》</a:t>
            </a:r>
            <a:r>
              <a:rPr lang="zh-CN" altLang="en-US" sz="2400" dirty="0">
                <a:solidFill>
                  <a:srgbClr val="003366"/>
                </a:solidFill>
                <a:latin typeface="宋体" panose="02010600030101010101" pitchFamily="2" charset="-122"/>
              </a:rPr>
              <a:t>中规定，著作权一般包括</a:t>
            </a:r>
            <a:r>
              <a:rPr lang="zh-CN" altLang="en-US" sz="2400" dirty="0">
                <a:solidFill>
                  <a:srgbClr val="C00000"/>
                </a:solidFill>
                <a:latin typeface="宋体" panose="02010600030101010101" pitchFamily="2" charset="-122"/>
              </a:rPr>
              <a:t>人身权及财产权</a:t>
            </a:r>
            <a:r>
              <a:rPr lang="zh-CN" altLang="en-US" sz="2400" dirty="0">
                <a:solidFill>
                  <a:srgbClr val="003366"/>
                </a:solidFill>
                <a:latin typeface="宋体" panose="02010600030101010101" pitchFamily="2" charset="-122"/>
              </a:rPr>
              <a:t>两种不同的民事权利。</a:t>
            </a:r>
            <a:r>
              <a:rPr lang="zh-CN" altLang="en-US" sz="2400" dirty="0">
                <a:solidFill>
                  <a:srgbClr val="C00000"/>
                </a:solidFill>
                <a:latin typeface="宋体" panose="02010600030101010101" pitchFamily="2" charset="-122"/>
              </a:rPr>
              <a:t>人身权</a:t>
            </a:r>
            <a:r>
              <a:rPr lang="zh-CN" altLang="en-US" sz="2400" dirty="0">
                <a:solidFill>
                  <a:srgbClr val="003366"/>
                </a:solidFill>
                <a:latin typeface="宋体" panose="02010600030101010101" pitchFamily="2" charset="-122"/>
              </a:rPr>
              <a:t>包括</a:t>
            </a:r>
            <a:r>
              <a:rPr lang="zh-CN" altLang="en-US" sz="2400" dirty="0">
                <a:solidFill>
                  <a:srgbClr val="C00000"/>
                </a:solidFill>
                <a:latin typeface="宋体" panose="02010600030101010101" pitchFamily="2" charset="-122"/>
              </a:rPr>
              <a:t>署名权、发表权、修改权及保护产品完整权</a:t>
            </a:r>
            <a:r>
              <a:rPr lang="zh-CN" altLang="en-US" sz="2400" dirty="0">
                <a:solidFill>
                  <a:srgbClr val="003366"/>
                </a:solidFill>
                <a:latin typeface="宋体" panose="02010600030101010101" pitchFamily="2" charset="-122"/>
              </a:rPr>
              <a:t>；</a:t>
            </a:r>
            <a:r>
              <a:rPr lang="zh-CN" altLang="en-US" sz="2400" dirty="0">
                <a:solidFill>
                  <a:srgbClr val="C00000"/>
                </a:solidFill>
                <a:latin typeface="宋体" panose="02010600030101010101" pitchFamily="2" charset="-122"/>
              </a:rPr>
              <a:t>财产权</a:t>
            </a:r>
            <a:r>
              <a:rPr lang="zh-CN" altLang="en-US" sz="2400" dirty="0">
                <a:solidFill>
                  <a:srgbClr val="003366"/>
                </a:solidFill>
                <a:latin typeface="宋体" panose="02010600030101010101" pitchFamily="2" charset="-122"/>
              </a:rPr>
              <a:t>是指</a:t>
            </a:r>
            <a:r>
              <a:rPr lang="zh-CN" altLang="en-US" sz="2400" dirty="0">
                <a:solidFill>
                  <a:srgbClr val="C00000"/>
                </a:solidFill>
                <a:latin typeface="宋体" panose="02010600030101010101" pitchFamily="2" charset="-122"/>
              </a:rPr>
              <a:t>通过作品使用权获取报酬的潜力</a:t>
            </a:r>
            <a:r>
              <a:rPr lang="zh-CN" altLang="en-US" sz="2400" dirty="0">
                <a:solidFill>
                  <a:srgbClr val="003366"/>
                </a:solidFill>
                <a:latin typeface="宋体" panose="02010600030101010101" pitchFamily="2" charset="-122"/>
              </a:rPr>
              <a:t>。</a:t>
            </a:r>
            <a:r>
              <a:rPr lang="zh-CN" altLang="en-US" sz="2400" dirty="0">
                <a:solidFill>
                  <a:srgbClr val="C00000"/>
                </a:solidFill>
                <a:latin typeface="宋体" panose="02010600030101010101" pitchFamily="2" charset="-122"/>
              </a:rPr>
              <a:t>著作权中的人身权不能继承或转让，而著作权中的财产权可以继承或转让。</a:t>
            </a:r>
          </a:p>
        </p:txBody>
      </p:sp>
    </p:spTree>
    <p:extLst>
      <p:ext uri="{BB962C8B-B14F-4D97-AF65-F5344CB8AC3E}">
        <p14:creationId xmlns:p14="http://schemas.microsoft.com/office/powerpoint/2010/main" val="3849870956"/>
      </p:ext>
    </p:extLst>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5" name="Rectangle 2">
            <a:extLst>
              <a:ext uri="{FF2B5EF4-FFF2-40B4-BE49-F238E27FC236}">
                <a16:creationId xmlns:a16="http://schemas.microsoft.com/office/drawing/2014/main" id="{2AFFB877-6D81-4EEC-BBC5-89EBCDC92FA7}"/>
              </a:ext>
            </a:extLst>
          </p:cNvPr>
          <p:cNvSpPr txBox="1">
            <a:spLocks noChangeArrowheads="1"/>
          </p:cNvSpPr>
          <p:nvPr/>
        </p:nvSpPr>
        <p:spPr bwMode="auto">
          <a:xfrm>
            <a:off x="34925" y="14288"/>
            <a:ext cx="7772400" cy="606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20000"/>
              </a:spcBef>
              <a:buClr>
                <a:srgbClr val="A50021"/>
              </a:buClr>
              <a:buSzPct val="75000"/>
              <a:buFont typeface="Wingdings" panose="05000000000000000000" pitchFamily="2" charset="2"/>
              <a:buChar char="n"/>
              <a:defRPr sz="3200" b="1">
                <a:solidFill>
                  <a:srgbClr val="000000"/>
                </a:solidFill>
                <a:latin typeface="Times New Roman" panose="02020603050405020304" pitchFamily="18" charset="0"/>
                <a:ea typeface="宋体" panose="02010600030101010101" pitchFamily="2" charset="-122"/>
              </a:defRPr>
            </a:lvl1pPr>
            <a:lvl2pPr marL="742950" indent="-285750">
              <a:spcBef>
                <a:spcPct val="20000"/>
              </a:spcBef>
              <a:buClr>
                <a:schemeClr val="accent2"/>
              </a:buClr>
              <a:buSzPct val="75000"/>
              <a:buFont typeface="Wingdings" panose="05000000000000000000" pitchFamily="2" charset="2"/>
              <a:buChar char="n"/>
              <a:defRPr sz="2800" b="1">
                <a:solidFill>
                  <a:srgbClr val="000000"/>
                </a:solidFill>
                <a:latin typeface="Times New Roman" panose="02020603050405020304" pitchFamily="18" charset="0"/>
                <a:ea typeface="宋体" panose="02010600030101010101" pitchFamily="2" charset="-122"/>
              </a:defRPr>
            </a:lvl2pPr>
            <a:lvl3pPr marL="1143000" indent="-228600">
              <a:spcBef>
                <a:spcPct val="20000"/>
              </a:spcBef>
              <a:buClr>
                <a:srgbClr val="666699"/>
              </a:buClr>
              <a:buSzPct val="70000"/>
              <a:buFont typeface="Wingdings" panose="05000000000000000000" pitchFamily="2" charset="2"/>
              <a:buChar char="n"/>
              <a:defRPr sz="2400">
                <a:solidFill>
                  <a:srgbClr val="000000"/>
                </a:solidFill>
                <a:latin typeface="Times New Roman" panose="02020603050405020304" pitchFamily="18" charset="0"/>
                <a:ea typeface="宋体" panose="02010600030101010101" pitchFamily="2" charset="-122"/>
              </a:defRPr>
            </a:lvl3pPr>
            <a:lvl4pPr marL="1600200" indent="-228600">
              <a:spcBef>
                <a:spcPct val="20000"/>
              </a:spcBef>
              <a:buSzPct val="60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4pPr>
            <a:lvl5pPr marL="2057400" indent="-228600">
              <a:spcBef>
                <a:spcPct val="20000"/>
              </a:spcBef>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9pPr>
          </a:lstStyle>
          <a:p>
            <a:pPr eaLnBrk="1" hangingPunct="1">
              <a:spcBef>
                <a:spcPct val="0"/>
              </a:spcBef>
              <a:buClrTx/>
              <a:buSzTx/>
              <a:buFontTx/>
              <a:buNone/>
            </a:pPr>
            <a:r>
              <a:rPr lang="zh-CN" altLang="en-US" b="0" dirty="0">
                <a:solidFill>
                  <a:srgbClr val="003366"/>
                </a:solidFill>
                <a:latin typeface="微软雅黑" panose="020B0503020204020204" pitchFamily="34" charset="-122"/>
                <a:ea typeface="微软雅黑" panose="020B0503020204020204" pitchFamily="34" charset="-122"/>
              </a:rPr>
              <a:t>第一节 无形资产概述</a:t>
            </a:r>
          </a:p>
        </p:txBody>
      </p:sp>
      <p:sp>
        <p:nvSpPr>
          <p:cNvPr id="5" name="Rectangle 2">
            <a:extLst>
              <a:ext uri="{FF2B5EF4-FFF2-40B4-BE49-F238E27FC236}">
                <a16:creationId xmlns:a16="http://schemas.microsoft.com/office/drawing/2014/main" id="{84AA6731-2B5C-4303-9DE7-2BF00D9F0C9C}"/>
              </a:ext>
            </a:extLst>
          </p:cNvPr>
          <p:cNvSpPr txBox="1">
            <a:spLocks noChangeArrowheads="1"/>
          </p:cNvSpPr>
          <p:nvPr/>
        </p:nvSpPr>
        <p:spPr bwMode="auto">
          <a:xfrm>
            <a:off x="22948" y="620713"/>
            <a:ext cx="9144000" cy="2736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a:lstStyle>
            <a:lvl1pPr>
              <a:spcBef>
                <a:spcPct val="20000"/>
              </a:spcBef>
              <a:buClr>
                <a:srgbClr val="A50021"/>
              </a:buClr>
              <a:buSzPct val="75000"/>
              <a:buFont typeface="Wingdings" panose="05000000000000000000" pitchFamily="2" charset="2"/>
              <a:buChar char="n"/>
              <a:defRPr sz="3200" b="1">
                <a:solidFill>
                  <a:srgbClr val="000000"/>
                </a:solidFill>
                <a:latin typeface="Times New Roman" panose="02020603050405020304" pitchFamily="18" charset="0"/>
                <a:ea typeface="宋体" panose="02010600030101010101" pitchFamily="2" charset="-122"/>
              </a:defRPr>
            </a:lvl1pPr>
            <a:lvl2pPr marL="1027113" indent="-455613">
              <a:spcBef>
                <a:spcPct val="20000"/>
              </a:spcBef>
              <a:buClr>
                <a:schemeClr val="accent2"/>
              </a:buClr>
              <a:buSzPct val="75000"/>
              <a:buFont typeface="Wingdings" panose="05000000000000000000" pitchFamily="2" charset="2"/>
              <a:buChar char="n"/>
              <a:defRPr sz="2800" b="1">
                <a:solidFill>
                  <a:srgbClr val="000000"/>
                </a:solidFill>
                <a:latin typeface="Times New Roman" panose="02020603050405020304" pitchFamily="18" charset="0"/>
                <a:ea typeface="宋体" panose="02010600030101010101" pitchFamily="2" charset="-122"/>
              </a:defRPr>
            </a:lvl2pPr>
            <a:lvl3pPr marL="1370013" indent="-228600">
              <a:spcBef>
                <a:spcPct val="20000"/>
              </a:spcBef>
              <a:buClr>
                <a:srgbClr val="666699"/>
              </a:buClr>
              <a:buSzPct val="70000"/>
              <a:buFont typeface="Wingdings" panose="05000000000000000000" pitchFamily="2" charset="2"/>
              <a:buChar char="n"/>
              <a:defRPr sz="2400">
                <a:solidFill>
                  <a:srgbClr val="000000"/>
                </a:solidFill>
                <a:latin typeface="Times New Roman" panose="02020603050405020304" pitchFamily="18" charset="0"/>
                <a:ea typeface="宋体" panose="02010600030101010101" pitchFamily="2" charset="-122"/>
              </a:defRPr>
            </a:lvl3pPr>
            <a:lvl4pPr marL="1712913" indent="-228600">
              <a:spcBef>
                <a:spcPct val="20000"/>
              </a:spcBef>
              <a:buSzPct val="60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4pPr>
            <a:lvl5pPr marL="2057400" indent="-228600">
              <a:spcBef>
                <a:spcPct val="20000"/>
              </a:spcBef>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9pPr>
          </a:lstStyle>
          <a:p>
            <a:pPr>
              <a:lnSpc>
                <a:spcPct val="120000"/>
              </a:lnSpc>
              <a:spcAft>
                <a:spcPts val="600"/>
              </a:spcAft>
              <a:buFont typeface="Wingdings" panose="05000000000000000000" pitchFamily="2" charset="2"/>
              <a:buNone/>
            </a:pPr>
            <a:r>
              <a:rPr lang="zh-CN" altLang="en-US" sz="2800" dirty="0">
                <a:solidFill>
                  <a:srgbClr val="003366"/>
                </a:solidFill>
                <a:latin typeface="宋体" panose="02010600030101010101" pitchFamily="2" charset="-122"/>
              </a:rPr>
              <a:t>二、无形资产的内容</a:t>
            </a:r>
            <a:endParaRPr lang="en-US" altLang="zh-CN" sz="2800" dirty="0">
              <a:solidFill>
                <a:srgbClr val="003366"/>
              </a:solidFill>
              <a:latin typeface="宋体" panose="02010600030101010101" pitchFamily="2" charset="-122"/>
            </a:endParaRPr>
          </a:p>
          <a:p>
            <a:pPr marL="514350" indent="-514350">
              <a:lnSpc>
                <a:spcPct val="150000"/>
              </a:lnSpc>
              <a:spcBef>
                <a:spcPct val="0"/>
              </a:spcBef>
              <a:buFont typeface="+mj-lt"/>
              <a:buAutoNum type="arabicPeriod" startAt="6"/>
            </a:pPr>
            <a:r>
              <a:rPr lang="zh-CN" altLang="en-US" sz="2800" dirty="0">
                <a:solidFill>
                  <a:srgbClr val="003366"/>
                </a:solidFill>
                <a:latin typeface="宋体" panose="02010600030101010101" pitchFamily="2" charset="-122"/>
              </a:rPr>
              <a:t>土地使用权</a:t>
            </a:r>
            <a:endParaRPr lang="en-US" altLang="zh-CN" sz="2800" dirty="0">
              <a:solidFill>
                <a:srgbClr val="003366"/>
              </a:solidFill>
              <a:latin typeface="宋体" panose="02010600030101010101" pitchFamily="2" charset="-122"/>
            </a:endParaRPr>
          </a:p>
          <a:p>
            <a:pPr>
              <a:lnSpc>
                <a:spcPct val="150000"/>
              </a:lnSpc>
              <a:spcBef>
                <a:spcPct val="0"/>
              </a:spcBef>
              <a:buNone/>
            </a:pPr>
            <a:r>
              <a:rPr lang="zh-CN" altLang="en-US" sz="2800" dirty="0">
                <a:solidFill>
                  <a:srgbClr val="003366"/>
                </a:solidFill>
                <a:latin typeface="宋体" panose="02010600030101010101" pitchFamily="2" charset="-122"/>
              </a:rPr>
              <a:t>    土地使用权是指国家允许企业在一定期间对国有土地享有开发、利用、经营的权利。我国土地管理办法规定，我国土地实行公有制，任何单位和个人不得侵占、买卖或以其他形式非法转让。</a:t>
            </a:r>
            <a:endParaRPr lang="en-US" altLang="zh-CN" sz="2800" dirty="0">
              <a:solidFill>
                <a:srgbClr val="003366"/>
              </a:solidFill>
              <a:latin typeface="宋体" panose="02010600030101010101" pitchFamily="2" charset="-122"/>
            </a:endParaRPr>
          </a:p>
        </p:txBody>
      </p:sp>
      <p:sp>
        <p:nvSpPr>
          <p:cNvPr id="4" name="Rectangle 2">
            <a:extLst>
              <a:ext uri="{FF2B5EF4-FFF2-40B4-BE49-F238E27FC236}">
                <a16:creationId xmlns:a16="http://schemas.microsoft.com/office/drawing/2014/main" id="{807FE30C-A1CB-4688-8B58-8D43A079C103}"/>
              </a:ext>
            </a:extLst>
          </p:cNvPr>
          <p:cNvSpPr txBox="1">
            <a:spLocks noChangeArrowheads="1"/>
          </p:cNvSpPr>
          <p:nvPr/>
        </p:nvSpPr>
        <p:spPr bwMode="auto">
          <a:xfrm>
            <a:off x="22948" y="4509120"/>
            <a:ext cx="9144000" cy="2951535"/>
          </a:xfrm>
          <a:prstGeom prst="rect">
            <a:avLst/>
          </a:prstGeom>
          <a:noFill/>
          <a:ln w="9525">
            <a:solidFill>
              <a:srgbClr val="003366"/>
            </a:solidFill>
            <a:prstDash val="dash"/>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 xmlns:ma14="http://schemas.microsoft.com/office/mac/drawingml/2011/main" val="1"/>
            </a:ext>
          </a:extLst>
        </p:spPr>
        <p:txBody>
          <a:bodyPr/>
          <a:lstStyle>
            <a:lvl1pPr indent="457200">
              <a:spcBef>
                <a:spcPct val="20000"/>
              </a:spcBef>
              <a:buClr>
                <a:srgbClr val="A50021"/>
              </a:buClr>
              <a:buSzPct val="75000"/>
              <a:buFont typeface="Wingdings" panose="05000000000000000000" pitchFamily="2" charset="2"/>
              <a:buChar char="n"/>
              <a:defRPr sz="3200" b="1">
                <a:solidFill>
                  <a:srgbClr val="000000"/>
                </a:solidFill>
                <a:latin typeface="Times New Roman" panose="02020603050405020304" pitchFamily="18" charset="0"/>
                <a:ea typeface="宋体" panose="02010600030101010101" pitchFamily="2" charset="-122"/>
              </a:defRPr>
            </a:lvl1pPr>
            <a:lvl2pPr marL="1027113" indent="-455613">
              <a:spcBef>
                <a:spcPct val="20000"/>
              </a:spcBef>
              <a:buClr>
                <a:schemeClr val="accent2"/>
              </a:buClr>
              <a:buSzPct val="75000"/>
              <a:buFont typeface="Wingdings" panose="05000000000000000000" pitchFamily="2" charset="2"/>
              <a:buChar char="n"/>
              <a:defRPr sz="2800" b="1">
                <a:solidFill>
                  <a:srgbClr val="000000"/>
                </a:solidFill>
                <a:latin typeface="Times New Roman" panose="02020603050405020304" pitchFamily="18" charset="0"/>
                <a:ea typeface="宋体" panose="02010600030101010101" pitchFamily="2" charset="-122"/>
              </a:defRPr>
            </a:lvl2pPr>
            <a:lvl3pPr marL="1370013" indent="-228600">
              <a:spcBef>
                <a:spcPct val="20000"/>
              </a:spcBef>
              <a:buClr>
                <a:srgbClr val="666699"/>
              </a:buClr>
              <a:buSzPct val="70000"/>
              <a:buFont typeface="Wingdings" panose="05000000000000000000" pitchFamily="2" charset="2"/>
              <a:buChar char="n"/>
              <a:defRPr sz="2400">
                <a:solidFill>
                  <a:srgbClr val="000000"/>
                </a:solidFill>
                <a:latin typeface="Times New Roman" panose="02020603050405020304" pitchFamily="18" charset="0"/>
                <a:ea typeface="宋体" panose="02010600030101010101" pitchFamily="2" charset="-122"/>
              </a:defRPr>
            </a:lvl3pPr>
            <a:lvl4pPr marL="1712913" indent="-228600">
              <a:spcBef>
                <a:spcPct val="20000"/>
              </a:spcBef>
              <a:buSzPct val="60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4pPr>
            <a:lvl5pPr marL="2057400" indent="-228600">
              <a:spcBef>
                <a:spcPct val="20000"/>
              </a:spcBef>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9pPr>
          </a:lstStyle>
          <a:p>
            <a:pPr>
              <a:lnSpc>
                <a:spcPct val="150000"/>
              </a:lnSpc>
              <a:spcBef>
                <a:spcPct val="0"/>
              </a:spcBef>
              <a:buNone/>
            </a:pPr>
            <a:r>
              <a:rPr lang="zh-CN" altLang="en-US" sz="2400" dirty="0">
                <a:solidFill>
                  <a:srgbClr val="C00000"/>
                </a:solidFill>
                <a:latin typeface="宋体" panose="02010600030101010101" pitchFamily="2" charset="-122"/>
              </a:rPr>
              <a:t>注</a:t>
            </a:r>
            <a:r>
              <a:rPr lang="en-US" altLang="zh-CN" sz="2400" dirty="0">
                <a:solidFill>
                  <a:srgbClr val="C00000"/>
                </a:solidFill>
                <a:latin typeface="宋体" panose="02010600030101010101" pitchFamily="2" charset="-122"/>
              </a:rPr>
              <a:t>1</a:t>
            </a:r>
            <a:r>
              <a:rPr lang="zh-CN" altLang="en-US" sz="2400" dirty="0">
                <a:solidFill>
                  <a:srgbClr val="C00000"/>
                </a:solidFill>
                <a:latin typeface="宋体" panose="02010600030101010101" pitchFamily="2" charset="-122"/>
              </a:rPr>
              <a:t>：</a:t>
            </a:r>
            <a:r>
              <a:rPr lang="zh-CN" altLang="en-US" sz="2400" dirty="0">
                <a:solidFill>
                  <a:srgbClr val="003366"/>
                </a:solidFill>
                <a:latin typeface="宋体" panose="02010600030101010101" pitchFamily="2" charset="-122"/>
              </a:rPr>
              <a:t>一般企业取得土地使用权的方式有</a:t>
            </a:r>
            <a:r>
              <a:rPr lang="zh-CN" altLang="en-US" sz="2400" dirty="0">
                <a:solidFill>
                  <a:srgbClr val="C00000"/>
                </a:solidFill>
                <a:latin typeface="宋体" panose="02010600030101010101" pitchFamily="2" charset="-122"/>
              </a:rPr>
              <a:t>两种</a:t>
            </a:r>
            <a:r>
              <a:rPr lang="zh-CN" altLang="en-US" sz="2400" dirty="0">
                <a:solidFill>
                  <a:srgbClr val="003366"/>
                </a:solidFill>
                <a:latin typeface="宋体" panose="02010600030101010101" pitchFamily="2" charset="-122"/>
              </a:rPr>
              <a:t>：其一，</a:t>
            </a:r>
            <a:r>
              <a:rPr lang="zh-CN" altLang="en-US" sz="2400" dirty="0">
                <a:solidFill>
                  <a:srgbClr val="C00000"/>
                </a:solidFill>
                <a:latin typeface="宋体" panose="02010600030101010101" pitchFamily="2" charset="-122"/>
              </a:rPr>
              <a:t>企业通过行政划拨无偿取得土地使用权</a:t>
            </a:r>
            <a:r>
              <a:rPr lang="zh-CN" altLang="en-US" sz="2400" dirty="0">
                <a:solidFill>
                  <a:srgbClr val="003366"/>
                </a:solidFill>
                <a:latin typeface="宋体" panose="02010600030101010101" pitchFamily="2" charset="-122"/>
              </a:rPr>
              <a:t>；其二，</a:t>
            </a:r>
            <a:r>
              <a:rPr lang="zh-CN" altLang="en-US" sz="2400" dirty="0">
                <a:solidFill>
                  <a:srgbClr val="C00000"/>
                </a:solidFill>
                <a:latin typeface="宋体" panose="02010600030101010101" pitchFamily="2" charset="-122"/>
              </a:rPr>
              <a:t>企业向政府土地管理部门提交申请，交纳一定土地出让金后取得土地使用权</a:t>
            </a:r>
            <a:r>
              <a:rPr lang="zh-CN" altLang="en-US" sz="2400" dirty="0">
                <a:solidFill>
                  <a:srgbClr val="003366"/>
                </a:solidFill>
                <a:latin typeface="宋体" panose="02010600030101010101" pitchFamily="2" charset="-122"/>
              </a:rPr>
              <a:t>。</a:t>
            </a:r>
            <a:endParaRPr lang="zh-CN" altLang="en-US" sz="2400" dirty="0">
              <a:solidFill>
                <a:srgbClr val="C00000"/>
              </a:solidFill>
              <a:latin typeface="宋体" panose="02010600030101010101" pitchFamily="2" charset="-122"/>
            </a:endParaRPr>
          </a:p>
        </p:txBody>
      </p:sp>
    </p:spTree>
    <p:extLst>
      <p:ext uri="{BB962C8B-B14F-4D97-AF65-F5344CB8AC3E}">
        <p14:creationId xmlns:p14="http://schemas.microsoft.com/office/powerpoint/2010/main" val="2716895404"/>
      </p:ext>
    </p:extLst>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theme/theme1.xml><?xml version="1.0" encoding="utf-8"?>
<a:theme xmlns:a="http://schemas.openxmlformats.org/drawingml/2006/main" name="Nature">
  <a:themeElements>
    <a:clrScheme name="Nature 2">
      <a:dk1>
        <a:srgbClr val="5B5249"/>
      </a:dk1>
      <a:lt1>
        <a:srgbClr val="FFFFFF"/>
      </a:lt1>
      <a:dk2>
        <a:srgbClr val="2A3D7A"/>
      </a:dk2>
      <a:lt2>
        <a:srgbClr val="CEC8BA"/>
      </a:lt2>
      <a:accent1>
        <a:srgbClr val="C9DDF1"/>
      </a:accent1>
      <a:accent2>
        <a:srgbClr val="FAC164"/>
      </a:accent2>
      <a:accent3>
        <a:srgbClr val="FFFFFF"/>
      </a:accent3>
      <a:accent4>
        <a:srgbClr val="4C453D"/>
      </a:accent4>
      <a:accent5>
        <a:srgbClr val="E1EBF7"/>
      </a:accent5>
      <a:accent6>
        <a:srgbClr val="E3AF5A"/>
      </a:accent6>
      <a:hlink>
        <a:srgbClr val="B0AE6A"/>
      </a:hlink>
      <a:folHlink>
        <a:srgbClr val="C3E684"/>
      </a:folHlink>
    </a:clrScheme>
    <a:fontScheme name="Nature">
      <a:majorFont>
        <a:latin typeface="Times New Roman"/>
        <a:ea typeface="宋体"/>
        <a:cs typeface=""/>
      </a:majorFont>
      <a:minorFont>
        <a:latin typeface="Times New Roman"/>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20000"/>
          </a:spcBef>
          <a:spcAft>
            <a:spcPct val="0"/>
          </a:spcAft>
          <a:buClrTx/>
          <a:buSzPct val="100000"/>
          <a:buFont typeface="Wingdings" pitchFamily="2" charset="2"/>
          <a:buChar char="n"/>
          <a:tabLst/>
          <a:defRPr kumimoji="0" lang="zh-CN" altLang="en-US" sz="2400" b="0" i="0" u="none" strike="noStrike" cap="none" normalizeH="0" baseline="0" smtClean="0">
            <a:ln>
              <a:noFill/>
            </a:ln>
            <a:solidFill>
              <a:srgbClr val="000000"/>
            </a:solidFill>
            <a:effectLst/>
            <a:latin typeface="Times New Roman" pitchFamily="18" charset="0"/>
            <a:ea typeface="宋体" pitchFamily="2" charset="-122"/>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20000"/>
          </a:spcBef>
          <a:spcAft>
            <a:spcPct val="0"/>
          </a:spcAft>
          <a:buClrTx/>
          <a:buSzPct val="100000"/>
          <a:buFont typeface="Wingdings" pitchFamily="2" charset="2"/>
          <a:buChar char="n"/>
          <a:tabLst/>
          <a:defRPr kumimoji="0" lang="zh-CN" altLang="en-US" sz="2400" b="0" i="0" u="none" strike="noStrike" cap="none" normalizeH="0" baseline="0" smtClean="0">
            <a:ln>
              <a:noFill/>
            </a:ln>
            <a:solidFill>
              <a:srgbClr val="000000"/>
            </a:solidFill>
            <a:effectLst/>
            <a:latin typeface="Times New Roman" pitchFamily="18" charset="0"/>
            <a:ea typeface="宋体" pitchFamily="2" charset="-122"/>
          </a:defRPr>
        </a:defPPr>
      </a:lstStyle>
    </a:lnDef>
  </a:objectDefaults>
  <a:extraClrSchemeLst>
    <a:extraClrScheme>
      <a:clrScheme name="Nature 1">
        <a:dk1>
          <a:srgbClr val="666699"/>
        </a:dk1>
        <a:lt1>
          <a:srgbClr val="FFFFCC"/>
        </a:lt1>
        <a:dk2>
          <a:srgbClr val="687FCA"/>
        </a:dk2>
        <a:lt2>
          <a:srgbClr val="192449"/>
        </a:lt2>
        <a:accent1>
          <a:srgbClr val="C9DDF1"/>
        </a:accent1>
        <a:accent2>
          <a:srgbClr val="FAC164"/>
        </a:accent2>
        <a:accent3>
          <a:srgbClr val="B9C0E1"/>
        </a:accent3>
        <a:accent4>
          <a:srgbClr val="DADAAE"/>
        </a:accent4>
        <a:accent5>
          <a:srgbClr val="E1EBF7"/>
        </a:accent5>
        <a:accent6>
          <a:srgbClr val="E3AF5A"/>
        </a:accent6>
        <a:hlink>
          <a:srgbClr val="B0AE6A"/>
        </a:hlink>
        <a:folHlink>
          <a:srgbClr val="C3E684"/>
        </a:folHlink>
      </a:clrScheme>
      <a:clrMap bg1="dk2" tx1="lt1" bg2="dk1" tx2="lt2" accent1="accent1" accent2="accent2" accent3="accent3" accent4="accent4" accent5="accent5" accent6="accent6" hlink="hlink" folHlink="folHlink"/>
    </a:extraClrScheme>
    <a:extraClrScheme>
      <a:clrScheme name="Nature 2">
        <a:dk1>
          <a:srgbClr val="5B5249"/>
        </a:dk1>
        <a:lt1>
          <a:srgbClr val="FFFFFF"/>
        </a:lt1>
        <a:dk2>
          <a:srgbClr val="2A3D7A"/>
        </a:dk2>
        <a:lt2>
          <a:srgbClr val="CEC8BA"/>
        </a:lt2>
        <a:accent1>
          <a:srgbClr val="C9DDF1"/>
        </a:accent1>
        <a:accent2>
          <a:srgbClr val="FAC164"/>
        </a:accent2>
        <a:accent3>
          <a:srgbClr val="FFFFFF"/>
        </a:accent3>
        <a:accent4>
          <a:srgbClr val="4C453D"/>
        </a:accent4>
        <a:accent5>
          <a:srgbClr val="E1EBF7"/>
        </a:accent5>
        <a:accent6>
          <a:srgbClr val="E3AF5A"/>
        </a:accent6>
        <a:hlink>
          <a:srgbClr val="B0AE6A"/>
        </a:hlink>
        <a:folHlink>
          <a:srgbClr val="C3E684"/>
        </a:folHlink>
      </a:clrScheme>
      <a:clrMap bg1="lt1" tx1="dk1" bg2="lt2" tx2="dk2" accent1="accent1" accent2="accent2" accent3="accent3" accent4="accent4" accent5="accent5" accent6="accent6" hlink="hlink" folHlink="folHlink"/>
    </a:extraClrScheme>
    <a:extraClrScheme>
      <a:clrScheme name="Nature 3">
        <a:dk1>
          <a:srgbClr val="333333"/>
        </a:dk1>
        <a:lt1>
          <a:srgbClr val="FFFFFF"/>
        </a:lt1>
        <a:dk2>
          <a:srgbClr val="000000"/>
        </a:dk2>
        <a:lt2>
          <a:srgbClr val="DDDDDD"/>
        </a:lt2>
        <a:accent1>
          <a:srgbClr val="DDDDDD"/>
        </a:accent1>
        <a:accent2>
          <a:srgbClr val="B2B2B2"/>
        </a:accent2>
        <a:accent3>
          <a:srgbClr val="FFFFFF"/>
        </a:accent3>
        <a:accent4>
          <a:srgbClr val="2A2A2A"/>
        </a:accent4>
        <a:accent5>
          <a:srgbClr val="EBEBEB"/>
        </a:accent5>
        <a:accent6>
          <a:srgbClr val="A1A1A1"/>
        </a:accent6>
        <a:hlink>
          <a:srgbClr val="808080"/>
        </a:hlink>
        <a:folHlink>
          <a:srgbClr val="5F5F5F"/>
        </a:folHlink>
      </a:clrScheme>
      <a:clrMap bg1="lt1" tx1="dk1" bg2="lt2" tx2="dk2" accent1="accent1" accent2="accent2" accent3="accent3" accent4="accent4" accent5="accent5" accent6="accent6" hlink="hlink" folHlink="folHlink"/>
    </a:extraClrScheme>
    <a:extraClrScheme>
      <a:clrScheme name="Nature 4">
        <a:dk1>
          <a:srgbClr val="8061A5"/>
        </a:dk1>
        <a:lt1>
          <a:srgbClr val="FFFFCC"/>
        </a:lt1>
        <a:dk2>
          <a:srgbClr val="967DB5"/>
        </a:dk2>
        <a:lt2>
          <a:srgbClr val="192449"/>
        </a:lt2>
        <a:accent1>
          <a:srgbClr val="D6C9F1"/>
        </a:accent1>
        <a:accent2>
          <a:srgbClr val="FAC164"/>
        </a:accent2>
        <a:accent3>
          <a:srgbClr val="C9BFD7"/>
        </a:accent3>
        <a:accent4>
          <a:srgbClr val="DADAAE"/>
        </a:accent4>
        <a:accent5>
          <a:srgbClr val="E8E1F7"/>
        </a:accent5>
        <a:accent6>
          <a:srgbClr val="E3AF5A"/>
        </a:accent6>
        <a:hlink>
          <a:srgbClr val="B0AE6A"/>
        </a:hlink>
        <a:folHlink>
          <a:srgbClr val="C3E684"/>
        </a:folHlink>
      </a:clrScheme>
      <a:clrMap bg1="dk2" tx1="lt1" bg2="dk1" tx2="lt2" accent1="accent1" accent2="accent2" accent3="accent3" accent4="accent4" accent5="accent5" accent6="accent6" hlink="hlink" folHlink="folHlink"/>
    </a:extraClrScheme>
    <a:extraClrScheme>
      <a:clrScheme name="Nature 5">
        <a:dk1>
          <a:srgbClr val="5B5249"/>
        </a:dk1>
        <a:lt1>
          <a:srgbClr val="FFFFFF"/>
        </a:lt1>
        <a:dk2>
          <a:srgbClr val="2A3D7A"/>
        </a:dk2>
        <a:lt2>
          <a:srgbClr val="CEC8BA"/>
        </a:lt2>
        <a:accent1>
          <a:srgbClr val="C9DDF1"/>
        </a:accent1>
        <a:accent2>
          <a:srgbClr val="FAC164"/>
        </a:accent2>
        <a:accent3>
          <a:srgbClr val="FFFFFF"/>
        </a:accent3>
        <a:accent4>
          <a:srgbClr val="4C453D"/>
        </a:accent4>
        <a:accent5>
          <a:srgbClr val="E1EBF7"/>
        </a:accent5>
        <a:accent6>
          <a:srgbClr val="E3AF5A"/>
        </a:accent6>
        <a:hlink>
          <a:srgbClr val="993333"/>
        </a:hlink>
        <a:folHlink>
          <a:srgbClr val="333399"/>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自定义设计方案">
  <a:themeElements>
    <a:clrScheme name="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自定义设计方案">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20000"/>
          </a:spcBef>
          <a:spcAft>
            <a:spcPct val="0"/>
          </a:spcAft>
          <a:buClrTx/>
          <a:buSzPct val="100000"/>
          <a:buFont typeface="Wingdings" pitchFamily="2" charset="2"/>
          <a:buChar char="n"/>
          <a:tabLst/>
          <a:defRPr kumimoji="0" lang="zh-CN" altLang="en-US" sz="2400" b="0" i="0" u="none" strike="noStrike" cap="none" normalizeH="0" baseline="0" smtClean="0">
            <a:ln>
              <a:noFill/>
            </a:ln>
            <a:solidFill>
              <a:srgbClr val="000000"/>
            </a:solidFill>
            <a:effectLst/>
            <a:latin typeface="Times New Roman" pitchFamily="18" charset="0"/>
            <a:ea typeface="宋体" pitchFamily="2" charset="-122"/>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20000"/>
          </a:spcBef>
          <a:spcAft>
            <a:spcPct val="0"/>
          </a:spcAft>
          <a:buClrTx/>
          <a:buSzPct val="100000"/>
          <a:buFont typeface="Wingdings" pitchFamily="2" charset="2"/>
          <a:buChar char="n"/>
          <a:tabLst/>
          <a:defRPr kumimoji="0" lang="zh-CN" altLang="en-US" sz="2400" b="0" i="0" u="none" strike="noStrike" cap="none" normalizeH="0" baseline="0" smtClean="0">
            <a:ln>
              <a:noFill/>
            </a:ln>
            <a:solidFill>
              <a:srgbClr val="000000"/>
            </a:solidFill>
            <a:effectLst/>
            <a:latin typeface="Times New Roman" pitchFamily="18" charset="0"/>
            <a:ea typeface="宋体" pitchFamily="2" charset="-122"/>
          </a:defRPr>
        </a:defPPr>
      </a:lstStyle>
    </a:lnDef>
  </a:objectDefaults>
  <a:extraClrSchemeLst>
    <a:extraClrScheme>
      <a:clrScheme name="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自定义设计方案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自定义设计方案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自定义设计方案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自定义设计方案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自定义设计方案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自定义设计方案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自定义设计方案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自定义设计方案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自定义设计方案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自定义设计方案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自定义设计方案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主题">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688</TotalTime>
  <Words>3100</Words>
  <Application>Microsoft Office PowerPoint</Application>
  <PresentationFormat>全屏显示(4:3)</PresentationFormat>
  <Paragraphs>246</Paragraphs>
  <Slides>36</Slides>
  <Notes>7</Notes>
  <HiddenSlides>0</HiddenSlides>
  <MMClips>0</MMClips>
  <ScaleCrop>false</ScaleCrop>
  <HeadingPairs>
    <vt:vector size="6" baseType="variant">
      <vt:variant>
        <vt:lpstr>已用的字体</vt:lpstr>
      </vt:variant>
      <vt:variant>
        <vt:i4>7</vt:i4>
      </vt:variant>
      <vt:variant>
        <vt:lpstr>主题</vt:lpstr>
      </vt:variant>
      <vt:variant>
        <vt:i4>2</vt:i4>
      </vt:variant>
      <vt:variant>
        <vt:lpstr>幻灯片标题</vt:lpstr>
      </vt:variant>
      <vt:variant>
        <vt:i4>36</vt:i4>
      </vt:variant>
    </vt:vector>
  </HeadingPairs>
  <TitlesOfParts>
    <vt:vector size="45" baseType="lpstr">
      <vt:lpstr>华文楷体</vt:lpstr>
      <vt:lpstr>楷体</vt:lpstr>
      <vt:lpstr>宋体</vt:lpstr>
      <vt:lpstr>微软雅黑</vt:lpstr>
      <vt:lpstr>Arial</vt:lpstr>
      <vt:lpstr>Times New Roman</vt:lpstr>
      <vt:lpstr>Wingdings</vt:lpstr>
      <vt:lpstr>Nature</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127158</dc:creator>
  <cp:lastModifiedBy>glacier0720@126.com</cp:lastModifiedBy>
  <cp:revision>42</cp:revision>
  <dcterms:created xsi:type="dcterms:W3CDTF">2021-09-30T13:28:10Z</dcterms:created>
  <dcterms:modified xsi:type="dcterms:W3CDTF">2021-10-25T12:53:36Z</dcterms:modified>
</cp:coreProperties>
</file>