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colors5.xml" ContentType="application/vnd.openxmlformats-officedocument.drawingml.diagramColors+xml"/>
  <Override PartName="/ppt/diagrams/colors6.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ata6.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drawing5.xml" ContentType="application/vnd.ms-office.drawingml.diagramDrawing+xml"/>
  <Override PartName="/ppt/diagrams/drawing6.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layout5.xml" ContentType="application/vnd.openxmlformats-officedocument.drawingml.diagramLayout+xml"/>
  <Override PartName="/ppt/diagrams/layout6.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diagrams/quickStyle5.xml" ContentType="application/vnd.openxmlformats-officedocument.drawingml.diagramStyle+xml"/>
  <Override PartName="/ppt/diagrams/quickStyle6.xml" ContentType="application/vnd.openxmlformats-officedocument.drawingml.diagramStyl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8" r:id="rId4"/>
    <p:sldId id="259" r:id="rId5"/>
    <p:sldId id="260" r:id="rId6"/>
    <p:sldId id="261" r:id="rId7"/>
    <p:sldId id="262" r:id="rId8"/>
    <p:sldId id="263" r:id="rId9"/>
    <p:sldId id="257" r:id="rId10"/>
    <p:sldId id="264" r:id="rId11"/>
    <p:sldId id="265" r:id="rId12"/>
    <p:sldId id="266" r:id="rId13"/>
    <p:sldId id="267" r:id="rId14"/>
    <p:sldId id="268" r:id="rId15"/>
    <p:sldId id="269" r:id="rId16"/>
    <p:sldId id="270" r:id="rId17"/>
    <p:sldId id="271" r:id="rId18"/>
    <p:sldId id="274" r:id="rId19"/>
    <p:sldId id="272" r:id="rId20"/>
    <p:sldId id="276" r:id="rId21"/>
    <p:sldId id="275"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5" r:id="rId40"/>
    <p:sldId id="294" r:id="rId41"/>
    <p:sldId id="296" r:id="rId42"/>
    <p:sldId id="297" r:id="rId43"/>
    <p:sldId id="298" r:id="rId44"/>
    <p:sldId id="303" r:id="rId45"/>
    <p:sldId id="299" r:id="rId46"/>
    <p:sldId id="300" r:id="rId47"/>
    <p:sldId id="301" r:id="rId48"/>
    <p:sldId id="302" r:id="rId49"/>
    <p:sldId id="304" r:id="rId50"/>
    <p:sldId id="305" r:id="rId51"/>
    <p:sldId id="306" r:id="rId52"/>
    <p:sldId id="307" r:id="rId53"/>
    <p:sldId id="308" r:id="rId54"/>
    <p:sldId id="322" r:id="rId55"/>
    <p:sldId id="310" r:id="rId56"/>
    <p:sldId id="315" r:id="rId57"/>
    <p:sldId id="312" r:id="rId58"/>
    <p:sldId id="313" r:id="rId59"/>
    <p:sldId id="314" r:id="rId60"/>
    <p:sldId id="316" r:id="rId61"/>
    <p:sldId id="317" r:id="rId62"/>
    <p:sldId id="318" r:id="rId63"/>
    <p:sldId id="319" r:id="rId64"/>
    <p:sldId id="320" r:id="rId65"/>
    <p:sldId id="321" r:id="rId66"/>
    <p:sldId id="323" r:id="rId67"/>
    <p:sldId id="324" r:id="rId68"/>
    <p:sldId id="325" r:id="rId69"/>
    <p:sldId id="326" r:id="rId70"/>
    <p:sldId id="327" r:id="rId71"/>
    <p:sldId id="328" r:id="rId72"/>
    <p:sldId id="329" r:id="rId73"/>
    <p:sldId id="330" r:id="rId74"/>
    <p:sldId id="331" r:id="rId75"/>
    <p:sldId id="333" r:id="rId76"/>
    <p:sldId id="335" r:id="rId77"/>
    <p:sldId id="336" r:id="rId78"/>
    <p:sldId id="337" r:id="rId79"/>
    <p:sldId id="339" r:id="rId80"/>
    <p:sldId id="340" r:id="rId81"/>
    <p:sldId id="341" r:id="rId82"/>
    <p:sldId id="343" r:id="rId83"/>
    <p:sldId id="344" r:id="rId84"/>
    <p:sldId id="345" r:id="rId85"/>
    <p:sldId id="346" r:id="rId86"/>
    <p:sldId id="347" r:id="rId87"/>
    <p:sldId id="348" r:id="rId88"/>
    <p:sldId id="349" r:id="rId89"/>
    <p:sldId id="350" r:id="rId90"/>
    <p:sldId id="351" r:id="rId91"/>
    <p:sldId id="352" r:id="rId92"/>
    <p:sldId id="353" r:id="rId93"/>
    <p:sldId id="354" r:id="rId94"/>
    <p:sldId id="355" r:id="rId95"/>
    <p:sldId id="356" r:id="rId96"/>
    <p:sldId id="357" r:id="rId97"/>
    <p:sldId id="358" r:id="rId98"/>
    <p:sldId id="359" r:id="rId99"/>
    <p:sldId id="360" r:id="rId100"/>
    <p:sldId id="361" r:id="rId101"/>
    <p:sldId id="362" r:id="rId102"/>
    <p:sldId id="363" r:id="rId103"/>
    <p:sldId id="364" r:id="rId104"/>
    <p:sldId id="365" r:id="rId105"/>
    <p:sldId id="366" r:id="rId106"/>
    <p:sldId id="367" r:id="rId107"/>
    <p:sldId id="368" r:id="rId108"/>
    <p:sldId id="369" r:id="rId109"/>
    <p:sldId id="371" r:id="rId110"/>
    <p:sldId id="372" r:id="rId111"/>
    <p:sldId id="373" r:id="rId112"/>
    <p:sldId id="374" r:id="rId113"/>
    <p:sldId id="375" r:id="rId114"/>
    <p:sldId id="376" r:id="rId115"/>
    <p:sldId id="377" r:id="rId116"/>
    <p:sldId id="378" r:id="rId117"/>
    <p:sldId id="379" r:id="rId118"/>
    <p:sldId id="380" r:id="rId119"/>
    <p:sldId id="381" r:id="rId120"/>
    <p:sldId id="382" r:id="rId121"/>
    <p:sldId id="383" r:id="rId122"/>
    <p:sldId id="384" r:id="rId123"/>
    <p:sldId id="385" r:id="rId124"/>
    <p:sldId id="386" r:id="rId125"/>
    <p:sldId id="387" r:id="rId126"/>
    <p:sldId id="388" r:id="rId127"/>
    <p:sldId id="389" r:id="rId128"/>
    <p:sldId id="390" r:id="rId129"/>
    <p:sldId id="391" r:id="rId130"/>
    <p:sldId id="392" r:id="rId131"/>
    <p:sldId id="393" r:id="rId132"/>
    <p:sldId id="394" r:id="rId133"/>
    <p:sldId id="395" r:id="rId134"/>
    <p:sldId id="396" r:id="rId135"/>
  </p:sldIdLst>
  <p:sldSz cx="9144000" cy="6858000" type="screen4x3"/>
  <p:notesSz cx="6858000" cy="9144000"/>
  <p:custDataLst>
    <p:tags r:id="rId1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4" d="100"/>
          <a:sy n="64" d="100"/>
        </p:scale>
        <p:origin x="-1336" y="-68"/>
      </p:cViewPr>
      <p:guideLst>
        <p:guide orient="horz" pos="218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7.xml"/><Relationship Id="rId98" Type="http://schemas.openxmlformats.org/officeDocument/2006/relationships/slide" Target="slides/slide96.xml"/><Relationship Id="rId97" Type="http://schemas.openxmlformats.org/officeDocument/2006/relationships/slide" Target="slides/slide95.xml"/><Relationship Id="rId96" Type="http://schemas.openxmlformats.org/officeDocument/2006/relationships/slide" Target="slides/slide94.xml"/><Relationship Id="rId95" Type="http://schemas.openxmlformats.org/officeDocument/2006/relationships/slide" Target="slides/slide93.xml"/><Relationship Id="rId94" Type="http://schemas.openxmlformats.org/officeDocument/2006/relationships/slide" Target="slides/slide92.xml"/><Relationship Id="rId93" Type="http://schemas.openxmlformats.org/officeDocument/2006/relationships/slide" Target="slides/slide91.xml"/><Relationship Id="rId92" Type="http://schemas.openxmlformats.org/officeDocument/2006/relationships/slide" Target="slides/slide90.xml"/><Relationship Id="rId91" Type="http://schemas.openxmlformats.org/officeDocument/2006/relationships/slide" Target="slides/slide89.xml"/><Relationship Id="rId90" Type="http://schemas.openxmlformats.org/officeDocument/2006/relationships/slide" Target="slides/slide88.xml"/><Relationship Id="rId9" Type="http://schemas.openxmlformats.org/officeDocument/2006/relationships/slide" Target="slides/slide7.xml"/><Relationship Id="rId89" Type="http://schemas.openxmlformats.org/officeDocument/2006/relationships/slide" Target="slides/slide87.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9" Type="http://schemas.openxmlformats.org/officeDocument/2006/relationships/tags" Target="tags/tag1.xml"/><Relationship Id="rId138" Type="http://schemas.openxmlformats.org/officeDocument/2006/relationships/tableStyles" Target="tableStyles.xml"/><Relationship Id="rId137" Type="http://schemas.openxmlformats.org/officeDocument/2006/relationships/viewProps" Target="viewProps.xml"/><Relationship Id="rId136" Type="http://schemas.openxmlformats.org/officeDocument/2006/relationships/presProps" Target="presProps.xml"/><Relationship Id="rId135" Type="http://schemas.openxmlformats.org/officeDocument/2006/relationships/slide" Target="slides/slide133.xml"/><Relationship Id="rId134" Type="http://schemas.openxmlformats.org/officeDocument/2006/relationships/slide" Target="slides/slide132.xml"/><Relationship Id="rId133" Type="http://schemas.openxmlformats.org/officeDocument/2006/relationships/slide" Target="slides/slide131.xml"/><Relationship Id="rId132" Type="http://schemas.openxmlformats.org/officeDocument/2006/relationships/slide" Target="slides/slide130.xml"/><Relationship Id="rId131" Type="http://schemas.openxmlformats.org/officeDocument/2006/relationships/slide" Target="slides/slide129.xml"/><Relationship Id="rId130" Type="http://schemas.openxmlformats.org/officeDocument/2006/relationships/slide" Target="slides/slide128.xml"/><Relationship Id="rId13" Type="http://schemas.openxmlformats.org/officeDocument/2006/relationships/slide" Target="slides/slide11.xml"/><Relationship Id="rId129" Type="http://schemas.openxmlformats.org/officeDocument/2006/relationships/slide" Target="slides/slide127.xml"/><Relationship Id="rId128" Type="http://schemas.openxmlformats.org/officeDocument/2006/relationships/slide" Target="slides/slide126.xml"/><Relationship Id="rId127" Type="http://schemas.openxmlformats.org/officeDocument/2006/relationships/slide" Target="slides/slide125.xml"/><Relationship Id="rId126" Type="http://schemas.openxmlformats.org/officeDocument/2006/relationships/slide" Target="slides/slide124.xml"/><Relationship Id="rId125" Type="http://schemas.openxmlformats.org/officeDocument/2006/relationships/slide" Target="slides/slide123.xml"/><Relationship Id="rId124" Type="http://schemas.openxmlformats.org/officeDocument/2006/relationships/slide" Target="slides/slide122.xml"/><Relationship Id="rId123" Type="http://schemas.openxmlformats.org/officeDocument/2006/relationships/slide" Target="slides/slide121.xml"/><Relationship Id="rId122" Type="http://schemas.openxmlformats.org/officeDocument/2006/relationships/slide" Target="slides/slide120.xml"/><Relationship Id="rId121" Type="http://schemas.openxmlformats.org/officeDocument/2006/relationships/slide" Target="slides/slide119.xml"/><Relationship Id="rId120" Type="http://schemas.openxmlformats.org/officeDocument/2006/relationships/slide" Target="slides/slide118.xml"/><Relationship Id="rId12" Type="http://schemas.openxmlformats.org/officeDocument/2006/relationships/slide" Target="slides/slide10.xml"/><Relationship Id="rId119" Type="http://schemas.openxmlformats.org/officeDocument/2006/relationships/slide" Target="slides/slide117.xml"/><Relationship Id="rId118" Type="http://schemas.openxmlformats.org/officeDocument/2006/relationships/slide" Target="slides/slide116.xml"/><Relationship Id="rId117" Type="http://schemas.openxmlformats.org/officeDocument/2006/relationships/slide" Target="slides/slide115.xml"/><Relationship Id="rId116" Type="http://schemas.openxmlformats.org/officeDocument/2006/relationships/slide" Target="slides/slide114.xml"/><Relationship Id="rId115" Type="http://schemas.openxmlformats.org/officeDocument/2006/relationships/slide" Target="slides/slide113.xml"/><Relationship Id="rId114" Type="http://schemas.openxmlformats.org/officeDocument/2006/relationships/slide" Target="slides/slide112.xml"/><Relationship Id="rId113" Type="http://schemas.openxmlformats.org/officeDocument/2006/relationships/slide" Target="slides/slide111.xml"/><Relationship Id="rId112" Type="http://schemas.openxmlformats.org/officeDocument/2006/relationships/slide" Target="slides/slide110.xml"/><Relationship Id="rId111" Type="http://schemas.openxmlformats.org/officeDocument/2006/relationships/slide" Target="slides/slide109.xml"/><Relationship Id="rId110" Type="http://schemas.openxmlformats.org/officeDocument/2006/relationships/slide" Target="slides/slide108.xml"/><Relationship Id="rId11" Type="http://schemas.openxmlformats.org/officeDocument/2006/relationships/slide" Target="slides/slide9.xml"/><Relationship Id="rId109" Type="http://schemas.openxmlformats.org/officeDocument/2006/relationships/slide" Target="slides/slide107.xml"/><Relationship Id="rId108" Type="http://schemas.openxmlformats.org/officeDocument/2006/relationships/slide" Target="slides/slide106.xml"/><Relationship Id="rId107" Type="http://schemas.openxmlformats.org/officeDocument/2006/relationships/slide" Target="slides/slide105.xml"/><Relationship Id="rId106" Type="http://schemas.openxmlformats.org/officeDocument/2006/relationships/slide" Target="slides/slide104.xml"/><Relationship Id="rId105" Type="http://schemas.openxmlformats.org/officeDocument/2006/relationships/slide" Target="slides/slide103.xml"/><Relationship Id="rId104" Type="http://schemas.openxmlformats.org/officeDocument/2006/relationships/slide" Target="slides/slide102.xml"/><Relationship Id="rId103" Type="http://schemas.openxmlformats.org/officeDocument/2006/relationships/slide" Target="slides/slide101.xml"/><Relationship Id="rId102" Type="http://schemas.openxmlformats.org/officeDocument/2006/relationships/slide" Target="slides/slide100.xml"/><Relationship Id="rId101" Type="http://schemas.openxmlformats.org/officeDocument/2006/relationships/slide" Target="slides/slide99.xml"/><Relationship Id="rId100" Type="http://schemas.openxmlformats.org/officeDocument/2006/relationships/slide" Target="slides/slide98.xml"/><Relationship Id="rId10" Type="http://schemas.openxmlformats.org/officeDocument/2006/relationships/slide" Target="slides/slide8.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130085B9-A363-47F4-993E-D47EB73449C5}" type="doc">
      <dgm:prSet loTypeId="urn:microsoft.com/office/officeart/2005/8/layout/hierarchy2" loCatId="hierarchy" qsTypeId="urn:microsoft.com/office/officeart/2005/8/quickstyle/simple3" qsCatId="simple" csTypeId="urn:microsoft.com/office/officeart/2005/8/colors/accent1_2" csCatId="accent1" phldr="1"/>
      <dgm:spPr/>
      <dgm:t>
        <a:bodyPr/>
        <a:lstStyle/>
        <a:p>
          <a:endParaRPr lang="zh-CN" altLang="en-US"/>
        </a:p>
      </dgm:t>
    </dgm:pt>
    <dgm:pt modelId="{A872374F-45AD-4B46-A69D-8651F8FE2912}">
      <dgm:prSet phldrT="[文本]"/>
      <dgm:spPr/>
      <dgm:t>
        <a:bodyPr/>
        <a:lstStyle/>
        <a:p>
          <a:r>
            <a:rPr lang="zh-CN" altLang="en-US" dirty="0" smtClean="0"/>
            <a:t>教学口语特点</a:t>
          </a:r>
          <a:endParaRPr lang="zh-CN" altLang="en-US" dirty="0"/>
        </a:p>
      </dgm:t>
    </dgm:pt>
    <dgm:pt modelId="{4CBC285C-9D89-4246-BDE2-623F95E7B4C8}" cxnId="{B9AA962B-A072-4822-AA5F-BCE37F0B0B10}" type="parTrans">
      <dgm:prSet/>
      <dgm:spPr/>
      <dgm:t>
        <a:bodyPr/>
        <a:lstStyle/>
        <a:p>
          <a:endParaRPr lang="zh-CN" altLang="en-US"/>
        </a:p>
      </dgm:t>
    </dgm:pt>
    <dgm:pt modelId="{E7A87409-C718-4126-92F8-5B71CAC343F8}" cxnId="{B9AA962B-A072-4822-AA5F-BCE37F0B0B10}" type="sibTrans">
      <dgm:prSet/>
      <dgm:spPr/>
      <dgm:t>
        <a:bodyPr/>
        <a:lstStyle/>
        <a:p>
          <a:endParaRPr lang="zh-CN" altLang="en-US"/>
        </a:p>
      </dgm:t>
    </dgm:pt>
    <dgm:pt modelId="{7AAE55FE-8ABC-4ACB-A1ED-EC8C2A47E7E1}">
      <dgm:prSet phldrT="[文本]"/>
      <dgm:spPr/>
      <dgm:t>
        <a:bodyPr/>
        <a:lstStyle/>
        <a:p>
          <a:r>
            <a:rPr lang="zh-CN" altLang="en-US" dirty="0" smtClean="0"/>
            <a:t>普遍特点</a:t>
          </a:r>
          <a:endParaRPr lang="zh-CN" altLang="en-US" dirty="0"/>
        </a:p>
      </dgm:t>
    </dgm:pt>
    <dgm:pt modelId="{E0B28A66-390A-4899-AE8D-277970C7B7A5}" cxnId="{E3F6932E-121E-4B75-9931-D4016BFDF868}" type="parTrans">
      <dgm:prSet/>
      <dgm:spPr/>
      <dgm:t>
        <a:bodyPr/>
        <a:lstStyle/>
        <a:p>
          <a:endParaRPr lang="zh-CN" altLang="en-US"/>
        </a:p>
      </dgm:t>
    </dgm:pt>
    <dgm:pt modelId="{46D398A8-9FD4-41BA-8835-8E5A68991AE1}" cxnId="{E3F6932E-121E-4B75-9931-D4016BFDF868}" type="sibTrans">
      <dgm:prSet/>
      <dgm:spPr/>
      <dgm:t>
        <a:bodyPr/>
        <a:lstStyle/>
        <a:p>
          <a:endParaRPr lang="zh-CN" altLang="en-US"/>
        </a:p>
      </dgm:t>
    </dgm:pt>
    <dgm:pt modelId="{26204CFB-96B7-4986-B8DA-9808B5B052C2}">
      <dgm:prSet phldrT="[文本]"/>
      <dgm:spPr/>
      <dgm:t>
        <a:bodyPr/>
        <a:lstStyle/>
        <a:p>
          <a:r>
            <a:rPr lang="zh-CN" altLang="en-US" dirty="0" smtClean="0"/>
            <a:t>规范性</a:t>
          </a:r>
          <a:endParaRPr lang="zh-CN" altLang="en-US" dirty="0"/>
        </a:p>
      </dgm:t>
    </dgm:pt>
    <dgm:pt modelId="{B69AE406-B056-4BAB-BB76-6EFB4AA6B4B7}" cxnId="{7F008A98-C722-407D-8AEA-A9F1D5207527}" type="parTrans">
      <dgm:prSet/>
      <dgm:spPr/>
      <dgm:t>
        <a:bodyPr/>
        <a:lstStyle/>
        <a:p>
          <a:endParaRPr lang="zh-CN" altLang="en-US"/>
        </a:p>
      </dgm:t>
    </dgm:pt>
    <dgm:pt modelId="{401C0BC5-F036-4662-B7B6-266220CE48F0}" cxnId="{7F008A98-C722-407D-8AEA-A9F1D5207527}" type="sibTrans">
      <dgm:prSet/>
      <dgm:spPr/>
      <dgm:t>
        <a:bodyPr/>
        <a:lstStyle/>
        <a:p>
          <a:endParaRPr lang="zh-CN" altLang="en-US"/>
        </a:p>
      </dgm:t>
    </dgm:pt>
    <dgm:pt modelId="{109093A6-3A11-4DCD-8B7A-C872DC8F5770}">
      <dgm:prSet phldrT="[文本]"/>
      <dgm:spPr/>
      <dgm:t>
        <a:bodyPr/>
        <a:lstStyle/>
        <a:p>
          <a:r>
            <a:rPr lang="zh-CN" altLang="en-US" dirty="0" smtClean="0"/>
            <a:t>启发性</a:t>
          </a:r>
          <a:endParaRPr lang="zh-CN" altLang="en-US" dirty="0"/>
        </a:p>
      </dgm:t>
    </dgm:pt>
    <dgm:pt modelId="{F4119946-3439-40B0-AC16-ED33DF214D70}" cxnId="{596A3972-C2BF-4B0E-8A6E-E28A15833128}" type="parTrans">
      <dgm:prSet/>
      <dgm:spPr/>
      <dgm:t>
        <a:bodyPr/>
        <a:lstStyle/>
        <a:p>
          <a:endParaRPr lang="zh-CN" altLang="en-US"/>
        </a:p>
      </dgm:t>
    </dgm:pt>
    <dgm:pt modelId="{4EBCEE0C-40F7-4A4A-A6ED-5488EA6B848C}" cxnId="{596A3972-C2BF-4B0E-8A6E-E28A15833128}" type="sibTrans">
      <dgm:prSet/>
      <dgm:spPr/>
      <dgm:t>
        <a:bodyPr/>
        <a:lstStyle/>
        <a:p>
          <a:endParaRPr lang="zh-CN" altLang="en-US"/>
        </a:p>
      </dgm:t>
    </dgm:pt>
    <dgm:pt modelId="{C2FDA64B-BA04-4E11-8114-596F3977BD65}">
      <dgm:prSet phldrT="[文本]"/>
      <dgm:spPr/>
      <dgm:t>
        <a:bodyPr/>
        <a:lstStyle/>
        <a:p>
          <a:r>
            <a:rPr lang="zh-CN" altLang="en-US" dirty="0" smtClean="0"/>
            <a:t>专业特点</a:t>
          </a:r>
          <a:endParaRPr lang="zh-CN" altLang="en-US" dirty="0"/>
        </a:p>
      </dgm:t>
    </dgm:pt>
    <dgm:pt modelId="{074CDF1E-CBCB-4922-A3A8-730FCC9E3446}" cxnId="{22222DC4-C1D4-4401-AFBB-8834221EDD13}" type="parTrans">
      <dgm:prSet/>
      <dgm:spPr/>
      <dgm:t>
        <a:bodyPr/>
        <a:lstStyle/>
        <a:p>
          <a:endParaRPr lang="zh-CN" altLang="en-US"/>
        </a:p>
      </dgm:t>
    </dgm:pt>
    <dgm:pt modelId="{9DF25406-D43D-40AE-97DC-F2EF796EF301}" cxnId="{22222DC4-C1D4-4401-AFBB-8834221EDD13}" type="sibTrans">
      <dgm:prSet/>
      <dgm:spPr/>
      <dgm:t>
        <a:bodyPr/>
        <a:lstStyle/>
        <a:p>
          <a:endParaRPr lang="zh-CN" altLang="en-US"/>
        </a:p>
      </dgm:t>
    </dgm:pt>
    <dgm:pt modelId="{FA8E61D5-25C4-4081-92D7-A0DF92DA2697}">
      <dgm:prSet phldrT="[文本]"/>
      <dgm:spPr/>
      <dgm:t>
        <a:bodyPr/>
        <a:lstStyle/>
        <a:p>
          <a:r>
            <a:rPr lang="zh-CN" altLang="en-US" dirty="0" smtClean="0"/>
            <a:t>形象生动</a:t>
          </a:r>
          <a:endParaRPr lang="zh-CN" altLang="en-US" dirty="0"/>
        </a:p>
      </dgm:t>
    </dgm:pt>
    <dgm:pt modelId="{16D82811-C91C-44D8-8069-53E66EDFFDA3}" cxnId="{A8581CBC-D4AB-4F88-987A-5EF163AC858F}" type="parTrans">
      <dgm:prSet/>
      <dgm:spPr/>
      <dgm:t>
        <a:bodyPr/>
        <a:lstStyle/>
        <a:p>
          <a:endParaRPr lang="zh-CN" altLang="en-US"/>
        </a:p>
      </dgm:t>
    </dgm:pt>
    <dgm:pt modelId="{A9A94A37-209B-4BCE-9B2D-29F854BEC479}" cxnId="{A8581CBC-D4AB-4F88-987A-5EF163AC858F}" type="sibTrans">
      <dgm:prSet/>
      <dgm:spPr/>
      <dgm:t>
        <a:bodyPr/>
        <a:lstStyle/>
        <a:p>
          <a:endParaRPr lang="zh-CN" altLang="en-US"/>
        </a:p>
      </dgm:t>
    </dgm:pt>
    <dgm:pt modelId="{F40849BD-FAD8-46F2-98D5-093CE26CADC5}">
      <dgm:prSet/>
      <dgm:spPr/>
      <dgm:t>
        <a:bodyPr/>
        <a:lstStyle/>
        <a:p>
          <a:r>
            <a:rPr lang="zh-CN" altLang="en-US" dirty="0" smtClean="0"/>
            <a:t>科学性</a:t>
          </a:r>
          <a:endParaRPr lang="zh-CN" altLang="en-US" dirty="0"/>
        </a:p>
      </dgm:t>
    </dgm:pt>
    <dgm:pt modelId="{C8AB64F1-2041-4798-914A-C159917837DE}" cxnId="{D9D7BB4E-A69A-4112-AFA7-BFCADCD1FB47}" type="parTrans">
      <dgm:prSet/>
      <dgm:spPr/>
      <dgm:t>
        <a:bodyPr/>
        <a:lstStyle/>
        <a:p>
          <a:endParaRPr lang="zh-CN" altLang="en-US"/>
        </a:p>
      </dgm:t>
    </dgm:pt>
    <dgm:pt modelId="{C738A218-337A-4FA9-8C0D-435EA75A222C}" cxnId="{D9D7BB4E-A69A-4112-AFA7-BFCADCD1FB47}" type="sibTrans">
      <dgm:prSet/>
      <dgm:spPr/>
      <dgm:t>
        <a:bodyPr/>
        <a:lstStyle/>
        <a:p>
          <a:endParaRPr lang="zh-CN" altLang="en-US"/>
        </a:p>
      </dgm:t>
    </dgm:pt>
    <dgm:pt modelId="{9F55F24A-C294-4F89-8858-13416DCC2FD4}">
      <dgm:prSet/>
      <dgm:spPr/>
      <dgm:t>
        <a:bodyPr/>
        <a:lstStyle/>
        <a:p>
          <a:r>
            <a:rPr lang="zh-CN" altLang="en-US" dirty="0" smtClean="0"/>
            <a:t>富有趣味</a:t>
          </a:r>
          <a:endParaRPr lang="zh-CN" altLang="en-US" dirty="0"/>
        </a:p>
      </dgm:t>
    </dgm:pt>
    <dgm:pt modelId="{8FC87248-3261-4ACA-83FB-3A868D14A062}" cxnId="{7272813E-EE67-41F5-B7D6-1236E7A4FBA4}" type="parTrans">
      <dgm:prSet/>
      <dgm:spPr/>
      <dgm:t>
        <a:bodyPr/>
        <a:lstStyle/>
        <a:p>
          <a:endParaRPr lang="zh-CN" altLang="en-US"/>
        </a:p>
      </dgm:t>
    </dgm:pt>
    <dgm:pt modelId="{21E384F9-8EA8-456D-843B-D37DC0D9B2EB}" cxnId="{7272813E-EE67-41F5-B7D6-1236E7A4FBA4}" type="sibTrans">
      <dgm:prSet/>
      <dgm:spPr/>
      <dgm:t>
        <a:bodyPr/>
        <a:lstStyle/>
        <a:p>
          <a:endParaRPr lang="zh-CN" altLang="en-US"/>
        </a:p>
      </dgm:t>
    </dgm:pt>
    <dgm:pt modelId="{BA45E219-D0F3-416E-A6CB-5922263A3A7E}">
      <dgm:prSet/>
      <dgm:spPr/>
      <dgm:t>
        <a:bodyPr/>
        <a:lstStyle/>
        <a:p>
          <a:r>
            <a:rPr lang="zh-CN" altLang="en-US" dirty="0" smtClean="0"/>
            <a:t>饱含情感</a:t>
          </a:r>
          <a:endParaRPr lang="zh-CN" altLang="en-US" dirty="0"/>
        </a:p>
      </dgm:t>
    </dgm:pt>
    <dgm:pt modelId="{8F77FC81-42C8-49C8-913E-7E4A0FC0921F}" cxnId="{AE6D79DD-BCC3-4A0C-A2B1-BCE2F96D3252}" type="parTrans">
      <dgm:prSet/>
      <dgm:spPr/>
      <dgm:t>
        <a:bodyPr/>
        <a:lstStyle/>
        <a:p>
          <a:endParaRPr lang="zh-CN" altLang="en-US"/>
        </a:p>
      </dgm:t>
    </dgm:pt>
    <dgm:pt modelId="{B689361C-1860-447A-8B54-4843A5D0619A}" cxnId="{AE6D79DD-BCC3-4A0C-A2B1-BCE2F96D3252}" type="sibTrans">
      <dgm:prSet/>
      <dgm:spPr/>
      <dgm:t>
        <a:bodyPr/>
        <a:lstStyle/>
        <a:p>
          <a:endParaRPr lang="zh-CN" altLang="en-US"/>
        </a:p>
      </dgm:t>
    </dgm:pt>
    <dgm:pt modelId="{52896EE7-D544-4C40-8985-C158BB6CA6A7}" type="pres">
      <dgm:prSet presAssocID="{130085B9-A363-47F4-993E-D47EB73449C5}" presName="diagram" presStyleCnt="0">
        <dgm:presLayoutVars>
          <dgm:chPref val="1"/>
          <dgm:dir/>
          <dgm:animOne val="branch"/>
          <dgm:animLvl val="lvl"/>
          <dgm:resizeHandles val="exact"/>
        </dgm:presLayoutVars>
      </dgm:prSet>
      <dgm:spPr/>
      <dgm:t>
        <a:bodyPr/>
        <a:lstStyle/>
        <a:p>
          <a:endParaRPr lang="zh-CN" altLang="en-US"/>
        </a:p>
      </dgm:t>
    </dgm:pt>
    <dgm:pt modelId="{9CE22997-2FAF-421B-929E-517CDF96DB90}" type="pres">
      <dgm:prSet presAssocID="{A872374F-45AD-4B46-A69D-8651F8FE2912}" presName="root1" presStyleCnt="0"/>
      <dgm:spPr/>
    </dgm:pt>
    <dgm:pt modelId="{677DDF73-A294-49B9-9FD7-A4985052DEB3}" type="pres">
      <dgm:prSet presAssocID="{A872374F-45AD-4B46-A69D-8651F8FE2912}" presName="LevelOneTextNode" presStyleLbl="node0" presStyleIdx="0" presStyleCnt="1" custScaleX="130299">
        <dgm:presLayoutVars>
          <dgm:chPref val="3"/>
        </dgm:presLayoutVars>
      </dgm:prSet>
      <dgm:spPr/>
      <dgm:t>
        <a:bodyPr/>
        <a:lstStyle/>
        <a:p>
          <a:endParaRPr lang="zh-CN" altLang="en-US"/>
        </a:p>
      </dgm:t>
    </dgm:pt>
    <dgm:pt modelId="{D91DFC9F-0837-4100-9FF7-D5F37CA33D0F}" type="pres">
      <dgm:prSet presAssocID="{A872374F-45AD-4B46-A69D-8651F8FE2912}" presName="level2hierChild" presStyleCnt="0"/>
      <dgm:spPr/>
    </dgm:pt>
    <dgm:pt modelId="{8EBDF533-FAC2-446E-A67A-27A5E6EFBB37}" type="pres">
      <dgm:prSet presAssocID="{E0B28A66-390A-4899-AE8D-277970C7B7A5}" presName="conn2-1" presStyleLbl="parChTrans1D2" presStyleIdx="0" presStyleCnt="2"/>
      <dgm:spPr/>
      <dgm:t>
        <a:bodyPr/>
        <a:lstStyle/>
        <a:p>
          <a:endParaRPr lang="zh-CN" altLang="en-US"/>
        </a:p>
      </dgm:t>
    </dgm:pt>
    <dgm:pt modelId="{1C98CD48-F628-485C-BEE5-893EEB1D74D4}" type="pres">
      <dgm:prSet presAssocID="{E0B28A66-390A-4899-AE8D-277970C7B7A5}" presName="connTx" presStyleLbl="parChTrans1D2" presStyleIdx="0" presStyleCnt="2"/>
      <dgm:spPr/>
      <dgm:t>
        <a:bodyPr/>
        <a:lstStyle/>
        <a:p>
          <a:endParaRPr lang="zh-CN" altLang="en-US"/>
        </a:p>
      </dgm:t>
    </dgm:pt>
    <dgm:pt modelId="{46F039DF-8645-4DD7-A48D-5218C49B0CCB}" type="pres">
      <dgm:prSet presAssocID="{7AAE55FE-8ABC-4ACB-A1ED-EC8C2A47E7E1}" presName="root2" presStyleCnt="0"/>
      <dgm:spPr/>
    </dgm:pt>
    <dgm:pt modelId="{FE993A52-95E2-4691-B587-6F1FFB0DFACF}" type="pres">
      <dgm:prSet presAssocID="{7AAE55FE-8ABC-4ACB-A1ED-EC8C2A47E7E1}" presName="LevelTwoTextNode" presStyleLbl="node2" presStyleIdx="0" presStyleCnt="2" custScaleX="107804">
        <dgm:presLayoutVars>
          <dgm:chPref val="3"/>
        </dgm:presLayoutVars>
      </dgm:prSet>
      <dgm:spPr/>
      <dgm:t>
        <a:bodyPr/>
        <a:lstStyle/>
        <a:p>
          <a:endParaRPr lang="zh-CN" altLang="en-US"/>
        </a:p>
      </dgm:t>
    </dgm:pt>
    <dgm:pt modelId="{707767DB-DBCF-4E63-A19E-1214B473B31A}" type="pres">
      <dgm:prSet presAssocID="{7AAE55FE-8ABC-4ACB-A1ED-EC8C2A47E7E1}" presName="level3hierChild" presStyleCnt="0"/>
      <dgm:spPr/>
    </dgm:pt>
    <dgm:pt modelId="{44F409B2-96BB-4673-8AF3-C3187B9C6DB1}" type="pres">
      <dgm:prSet presAssocID="{B69AE406-B056-4BAB-BB76-6EFB4AA6B4B7}" presName="conn2-1" presStyleLbl="parChTrans1D3" presStyleIdx="0" presStyleCnt="6"/>
      <dgm:spPr/>
      <dgm:t>
        <a:bodyPr/>
        <a:lstStyle/>
        <a:p>
          <a:endParaRPr lang="zh-CN" altLang="en-US"/>
        </a:p>
      </dgm:t>
    </dgm:pt>
    <dgm:pt modelId="{AFFC3EDB-A9FB-4865-82CF-B4155814B4B0}" type="pres">
      <dgm:prSet presAssocID="{B69AE406-B056-4BAB-BB76-6EFB4AA6B4B7}" presName="connTx" presStyleLbl="parChTrans1D3" presStyleIdx="0" presStyleCnt="6"/>
      <dgm:spPr/>
      <dgm:t>
        <a:bodyPr/>
        <a:lstStyle/>
        <a:p>
          <a:endParaRPr lang="zh-CN" altLang="en-US"/>
        </a:p>
      </dgm:t>
    </dgm:pt>
    <dgm:pt modelId="{53A1EFD6-435A-4E02-B1DF-1618C3AA81C4}" type="pres">
      <dgm:prSet presAssocID="{26204CFB-96B7-4986-B8DA-9808B5B052C2}" presName="root2" presStyleCnt="0"/>
      <dgm:spPr/>
    </dgm:pt>
    <dgm:pt modelId="{F6BFDD16-F252-4A9F-978E-A700FF1D9CCE}" type="pres">
      <dgm:prSet presAssocID="{26204CFB-96B7-4986-B8DA-9808B5B052C2}" presName="LevelTwoTextNode" presStyleLbl="node3" presStyleIdx="0" presStyleCnt="6" custScaleX="150254" custScaleY="104796">
        <dgm:presLayoutVars>
          <dgm:chPref val="3"/>
        </dgm:presLayoutVars>
      </dgm:prSet>
      <dgm:spPr/>
      <dgm:t>
        <a:bodyPr/>
        <a:lstStyle/>
        <a:p>
          <a:endParaRPr lang="zh-CN" altLang="en-US"/>
        </a:p>
      </dgm:t>
    </dgm:pt>
    <dgm:pt modelId="{4A29359A-41D1-4EE7-840B-98CEB85EBD6D}" type="pres">
      <dgm:prSet presAssocID="{26204CFB-96B7-4986-B8DA-9808B5B052C2}" presName="level3hierChild" presStyleCnt="0"/>
      <dgm:spPr/>
    </dgm:pt>
    <dgm:pt modelId="{11456C88-DDF8-4825-B7D7-C1B1525E7D0D}" type="pres">
      <dgm:prSet presAssocID="{F4119946-3439-40B0-AC16-ED33DF214D70}" presName="conn2-1" presStyleLbl="parChTrans1D3" presStyleIdx="1" presStyleCnt="6"/>
      <dgm:spPr/>
      <dgm:t>
        <a:bodyPr/>
        <a:lstStyle/>
        <a:p>
          <a:endParaRPr lang="zh-CN" altLang="en-US"/>
        </a:p>
      </dgm:t>
    </dgm:pt>
    <dgm:pt modelId="{E8589B09-B701-4905-BCDE-797A9F209C94}" type="pres">
      <dgm:prSet presAssocID="{F4119946-3439-40B0-AC16-ED33DF214D70}" presName="connTx" presStyleLbl="parChTrans1D3" presStyleIdx="1" presStyleCnt="6"/>
      <dgm:spPr/>
      <dgm:t>
        <a:bodyPr/>
        <a:lstStyle/>
        <a:p>
          <a:endParaRPr lang="zh-CN" altLang="en-US"/>
        </a:p>
      </dgm:t>
    </dgm:pt>
    <dgm:pt modelId="{46EB82EF-5F6E-4B60-8266-52AFD46B9D73}" type="pres">
      <dgm:prSet presAssocID="{109093A6-3A11-4DCD-8B7A-C872DC8F5770}" presName="root2" presStyleCnt="0"/>
      <dgm:spPr/>
    </dgm:pt>
    <dgm:pt modelId="{EFE845F9-A3DE-448C-90C2-EFDBD6FFA15E}" type="pres">
      <dgm:prSet presAssocID="{109093A6-3A11-4DCD-8B7A-C872DC8F5770}" presName="LevelTwoTextNode" presStyleLbl="node3" presStyleIdx="1" presStyleCnt="6" custScaleX="150254" custScaleY="104796">
        <dgm:presLayoutVars>
          <dgm:chPref val="3"/>
        </dgm:presLayoutVars>
      </dgm:prSet>
      <dgm:spPr/>
      <dgm:t>
        <a:bodyPr/>
        <a:lstStyle/>
        <a:p>
          <a:endParaRPr lang="zh-CN" altLang="en-US"/>
        </a:p>
      </dgm:t>
    </dgm:pt>
    <dgm:pt modelId="{066AEF2A-7ED9-4D2F-9103-801A945974AD}" type="pres">
      <dgm:prSet presAssocID="{109093A6-3A11-4DCD-8B7A-C872DC8F5770}" presName="level3hierChild" presStyleCnt="0"/>
      <dgm:spPr/>
    </dgm:pt>
    <dgm:pt modelId="{BF0A521A-F9AC-4C0C-A2A8-5E6BE942E7E6}" type="pres">
      <dgm:prSet presAssocID="{C8AB64F1-2041-4798-914A-C159917837DE}" presName="conn2-1" presStyleLbl="parChTrans1D3" presStyleIdx="2" presStyleCnt="6"/>
      <dgm:spPr/>
      <dgm:t>
        <a:bodyPr/>
        <a:lstStyle/>
        <a:p>
          <a:endParaRPr lang="zh-CN" altLang="en-US"/>
        </a:p>
      </dgm:t>
    </dgm:pt>
    <dgm:pt modelId="{CD311C0B-CFDD-4B64-8744-35DD496F7E4C}" type="pres">
      <dgm:prSet presAssocID="{C8AB64F1-2041-4798-914A-C159917837DE}" presName="connTx" presStyleLbl="parChTrans1D3" presStyleIdx="2" presStyleCnt="6"/>
      <dgm:spPr/>
      <dgm:t>
        <a:bodyPr/>
        <a:lstStyle/>
        <a:p>
          <a:endParaRPr lang="zh-CN" altLang="en-US"/>
        </a:p>
      </dgm:t>
    </dgm:pt>
    <dgm:pt modelId="{A0B55598-469B-43AA-8286-C95F610ED35B}" type="pres">
      <dgm:prSet presAssocID="{F40849BD-FAD8-46F2-98D5-093CE26CADC5}" presName="root2" presStyleCnt="0"/>
      <dgm:spPr/>
    </dgm:pt>
    <dgm:pt modelId="{124D0347-483B-4EC6-994F-43ECB89D1DA7}" type="pres">
      <dgm:prSet presAssocID="{F40849BD-FAD8-46F2-98D5-093CE26CADC5}" presName="LevelTwoTextNode" presStyleLbl="node3" presStyleIdx="2" presStyleCnt="6" custScaleX="150254" custScaleY="104796">
        <dgm:presLayoutVars>
          <dgm:chPref val="3"/>
        </dgm:presLayoutVars>
      </dgm:prSet>
      <dgm:spPr/>
      <dgm:t>
        <a:bodyPr/>
        <a:lstStyle/>
        <a:p>
          <a:endParaRPr lang="zh-CN" altLang="en-US"/>
        </a:p>
      </dgm:t>
    </dgm:pt>
    <dgm:pt modelId="{880A4436-DD22-4E93-8EDE-D6FBBD33DE7C}" type="pres">
      <dgm:prSet presAssocID="{F40849BD-FAD8-46F2-98D5-093CE26CADC5}" presName="level3hierChild" presStyleCnt="0"/>
      <dgm:spPr/>
    </dgm:pt>
    <dgm:pt modelId="{6B84818B-7AB3-4C3E-879B-AF40527A979A}" type="pres">
      <dgm:prSet presAssocID="{074CDF1E-CBCB-4922-A3A8-730FCC9E3446}" presName="conn2-1" presStyleLbl="parChTrans1D2" presStyleIdx="1" presStyleCnt="2"/>
      <dgm:spPr/>
      <dgm:t>
        <a:bodyPr/>
        <a:lstStyle/>
        <a:p>
          <a:endParaRPr lang="zh-CN" altLang="en-US"/>
        </a:p>
      </dgm:t>
    </dgm:pt>
    <dgm:pt modelId="{55680943-418F-47B0-8F86-2D82304C1B41}" type="pres">
      <dgm:prSet presAssocID="{074CDF1E-CBCB-4922-A3A8-730FCC9E3446}" presName="connTx" presStyleLbl="parChTrans1D2" presStyleIdx="1" presStyleCnt="2"/>
      <dgm:spPr/>
      <dgm:t>
        <a:bodyPr/>
        <a:lstStyle/>
        <a:p>
          <a:endParaRPr lang="zh-CN" altLang="en-US"/>
        </a:p>
      </dgm:t>
    </dgm:pt>
    <dgm:pt modelId="{A93F757B-C701-4B49-A9FC-6D31993C21C5}" type="pres">
      <dgm:prSet presAssocID="{C2FDA64B-BA04-4E11-8114-596F3977BD65}" presName="root2" presStyleCnt="0"/>
      <dgm:spPr/>
    </dgm:pt>
    <dgm:pt modelId="{2998FA54-E74A-42E6-9428-F8DB1BEAE3CF}" type="pres">
      <dgm:prSet presAssocID="{C2FDA64B-BA04-4E11-8114-596F3977BD65}" presName="LevelTwoTextNode" presStyleLbl="node2" presStyleIdx="1" presStyleCnt="2" custScaleX="107804">
        <dgm:presLayoutVars>
          <dgm:chPref val="3"/>
        </dgm:presLayoutVars>
      </dgm:prSet>
      <dgm:spPr/>
      <dgm:t>
        <a:bodyPr/>
        <a:lstStyle/>
        <a:p>
          <a:endParaRPr lang="zh-CN" altLang="en-US"/>
        </a:p>
      </dgm:t>
    </dgm:pt>
    <dgm:pt modelId="{F09B1A67-F31E-48E2-916D-11767CE1847A}" type="pres">
      <dgm:prSet presAssocID="{C2FDA64B-BA04-4E11-8114-596F3977BD65}" presName="level3hierChild" presStyleCnt="0"/>
      <dgm:spPr/>
    </dgm:pt>
    <dgm:pt modelId="{011A4057-3371-4B27-A138-3E30BD5B2365}" type="pres">
      <dgm:prSet presAssocID="{16D82811-C91C-44D8-8069-53E66EDFFDA3}" presName="conn2-1" presStyleLbl="parChTrans1D3" presStyleIdx="3" presStyleCnt="6"/>
      <dgm:spPr/>
      <dgm:t>
        <a:bodyPr/>
        <a:lstStyle/>
        <a:p>
          <a:endParaRPr lang="zh-CN" altLang="en-US"/>
        </a:p>
      </dgm:t>
    </dgm:pt>
    <dgm:pt modelId="{FED03599-DD3F-4850-AAA8-1B2C8AE5A9A5}" type="pres">
      <dgm:prSet presAssocID="{16D82811-C91C-44D8-8069-53E66EDFFDA3}" presName="connTx" presStyleLbl="parChTrans1D3" presStyleIdx="3" presStyleCnt="6"/>
      <dgm:spPr/>
      <dgm:t>
        <a:bodyPr/>
        <a:lstStyle/>
        <a:p>
          <a:endParaRPr lang="zh-CN" altLang="en-US"/>
        </a:p>
      </dgm:t>
    </dgm:pt>
    <dgm:pt modelId="{79005F34-89B4-43F1-9BB3-A62C1E3C0DDF}" type="pres">
      <dgm:prSet presAssocID="{FA8E61D5-25C4-4081-92D7-A0DF92DA2697}" presName="root2" presStyleCnt="0"/>
      <dgm:spPr/>
    </dgm:pt>
    <dgm:pt modelId="{F183C92B-25C4-4179-B215-B1F308F1F8F7}" type="pres">
      <dgm:prSet presAssocID="{FA8E61D5-25C4-4081-92D7-A0DF92DA2697}" presName="LevelTwoTextNode" presStyleLbl="node3" presStyleIdx="3" presStyleCnt="6" custScaleX="150254" custScaleY="104796">
        <dgm:presLayoutVars>
          <dgm:chPref val="3"/>
        </dgm:presLayoutVars>
      </dgm:prSet>
      <dgm:spPr/>
      <dgm:t>
        <a:bodyPr/>
        <a:lstStyle/>
        <a:p>
          <a:endParaRPr lang="zh-CN" altLang="en-US"/>
        </a:p>
      </dgm:t>
    </dgm:pt>
    <dgm:pt modelId="{7A48F6B0-E3C9-4B13-94B6-217FCC31BE16}" type="pres">
      <dgm:prSet presAssocID="{FA8E61D5-25C4-4081-92D7-A0DF92DA2697}" presName="level3hierChild" presStyleCnt="0"/>
      <dgm:spPr/>
    </dgm:pt>
    <dgm:pt modelId="{A317E373-6597-40FB-9485-6AF0E470CD17}" type="pres">
      <dgm:prSet presAssocID="{8FC87248-3261-4ACA-83FB-3A868D14A062}" presName="conn2-1" presStyleLbl="parChTrans1D3" presStyleIdx="4" presStyleCnt="6"/>
      <dgm:spPr/>
      <dgm:t>
        <a:bodyPr/>
        <a:lstStyle/>
        <a:p>
          <a:endParaRPr lang="zh-CN" altLang="en-US"/>
        </a:p>
      </dgm:t>
    </dgm:pt>
    <dgm:pt modelId="{EDE8C606-BFAF-40A3-A4FD-A67B2B4D58C4}" type="pres">
      <dgm:prSet presAssocID="{8FC87248-3261-4ACA-83FB-3A868D14A062}" presName="connTx" presStyleLbl="parChTrans1D3" presStyleIdx="4" presStyleCnt="6"/>
      <dgm:spPr/>
      <dgm:t>
        <a:bodyPr/>
        <a:lstStyle/>
        <a:p>
          <a:endParaRPr lang="zh-CN" altLang="en-US"/>
        </a:p>
      </dgm:t>
    </dgm:pt>
    <dgm:pt modelId="{C2D67210-B357-4EAC-B076-800A050CF65D}" type="pres">
      <dgm:prSet presAssocID="{9F55F24A-C294-4F89-8858-13416DCC2FD4}" presName="root2" presStyleCnt="0"/>
      <dgm:spPr/>
    </dgm:pt>
    <dgm:pt modelId="{0BB88268-4EFF-4B64-8E24-9BFE0C6E5D7C}" type="pres">
      <dgm:prSet presAssocID="{9F55F24A-C294-4F89-8858-13416DCC2FD4}" presName="LevelTwoTextNode" presStyleLbl="node3" presStyleIdx="4" presStyleCnt="6" custScaleX="150254" custScaleY="104796">
        <dgm:presLayoutVars>
          <dgm:chPref val="3"/>
        </dgm:presLayoutVars>
      </dgm:prSet>
      <dgm:spPr/>
      <dgm:t>
        <a:bodyPr/>
        <a:lstStyle/>
        <a:p>
          <a:endParaRPr lang="zh-CN" altLang="en-US"/>
        </a:p>
      </dgm:t>
    </dgm:pt>
    <dgm:pt modelId="{F1EB2303-25FC-448F-B2A3-E2C0789EA8E8}" type="pres">
      <dgm:prSet presAssocID="{9F55F24A-C294-4F89-8858-13416DCC2FD4}" presName="level3hierChild" presStyleCnt="0"/>
      <dgm:spPr/>
    </dgm:pt>
    <dgm:pt modelId="{631B10C4-5057-40FD-A86E-4D4F8A0286CC}" type="pres">
      <dgm:prSet presAssocID="{8F77FC81-42C8-49C8-913E-7E4A0FC0921F}" presName="conn2-1" presStyleLbl="parChTrans1D3" presStyleIdx="5" presStyleCnt="6"/>
      <dgm:spPr/>
      <dgm:t>
        <a:bodyPr/>
        <a:lstStyle/>
        <a:p>
          <a:endParaRPr lang="zh-CN" altLang="en-US"/>
        </a:p>
      </dgm:t>
    </dgm:pt>
    <dgm:pt modelId="{B4A517F8-AD21-45B7-A86B-F7961E600DAA}" type="pres">
      <dgm:prSet presAssocID="{8F77FC81-42C8-49C8-913E-7E4A0FC0921F}" presName="connTx" presStyleLbl="parChTrans1D3" presStyleIdx="5" presStyleCnt="6"/>
      <dgm:spPr/>
      <dgm:t>
        <a:bodyPr/>
        <a:lstStyle/>
        <a:p>
          <a:endParaRPr lang="zh-CN" altLang="en-US"/>
        </a:p>
      </dgm:t>
    </dgm:pt>
    <dgm:pt modelId="{22640BFE-1ADE-410C-8895-9782AAD42E4D}" type="pres">
      <dgm:prSet presAssocID="{BA45E219-D0F3-416E-A6CB-5922263A3A7E}" presName="root2" presStyleCnt="0"/>
      <dgm:spPr/>
    </dgm:pt>
    <dgm:pt modelId="{32875A2E-0EE9-4F9A-AB9D-A7C22C0B5824}" type="pres">
      <dgm:prSet presAssocID="{BA45E219-D0F3-416E-A6CB-5922263A3A7E}" presName="LevelTwoTextNode" presStyleLbl="node3" presStyleIdx="5" presStyleCnt="6" custScaleX="150254" custScaleY="104796">
        <dgm:presLayoutVars>
          <dgm:chPref val="3"/>
        </dgm:presLayoutVars>
      </dgm:prSet>
      <dgm:spPr/>
      <dgm:t>
        <a:bodyPr/>
        <a:lstStyle/>
        <a:p>
          <a:endParaRPr lang="zh-CN" altLang="en-US"/>
        </a:p>
      </dgm:t>
    </dgm:pt>
    <dgm:pt modelId="{C55E6707-BB24-4778-919C-63E8CB75ADAE}" type="pres">
      <dgm:prSet presAssocID="{BA45E219-D0F3-416E-A6CB-5922263A3A7E}" presName="level3hierChild" presStyleCnt="0"/>
      <dgm:spPr/>
    </dgm:pt>
  </dgm:ptLst>
  <dgm:cxnLst>
    <dgm:cxn modelId="{22222DC4-C1D4-4401-AFBB-8834221EDD13}" srcId="{A872374F-45AD-4B46-A69D-8651F8FE2912}" destId="{C2FDA64B-BA04-4E11-8114-596F3977BD65}" srcOrd="1" destOrd="0" parTransId="{074CDF1E-CBCB-4922-A3A8-730FCC9E3446}" sibTransId="{9DF25406-D43D-40AE-97DC-F2EF796EF301}"/>
    <dgm:cxn modelId="{E72DBB4F-586D-43DB-9FA6-4345809FB87C}" type="presOf" srcId="{9F55F24A-C294-4F89-8858-13416DCC2FD4}" destId="{0BB88268-4EFF-4B64-8E24-9BFE0C6E5D7C}" srcOrd="0" destOrd="0" presId="urn:microsoft.com/office/officeart/2005/8/layout/hierarchy2"/>
    <dgm:cxn modelId="{E3F6932E-121E-4B75-9931-D4016BFDF868}" srcId="{A872374F-45AD-4B46-A69D-8651F8FE2912}" destId="{7AAE55FE-8ABC-4ACB-A1ED-EC8C2A47E7E1}" srcOrd="0" destOrd="0" parTransId="{E0B28A66-390A-4899-AE8D-277970C7B7A5}" sibTransId="{46D398A8-9FD4-41BA-8835-8E5A68991AE1}"/>
    <dgm:cxn modelId="{68D95170-3C7C-4FE6-8E59-418B6864B80D}" type="presOf" srcId="{A872374F-45AD-4B46-A69D-8651F8FE2912}" destId="{677DDF73-A294-49B9-9FD7-A4985052DEB3}" srcOrd="0" destOrd="0" presId="urn:microsoft.com/office/officeart/2005/8/layout/hierarchy2"/>
    <dgm:cxn modelId="{AE6D79DD-BCC3-4A0C-A2B1-BCE2F96D3252}" srcId="{C2FDA64B-BA04-4E11-8114-596F3977BD65}" destId="{BA45E219-D0F3-416E-A6CB-5922263A3A7E}" srcOrd="2" destOrd="0" parTransId="{8F77FC81-42C8-49C8-913E-7E4A0FC0921F}" sibTransId="{B689361C-1860-447A-8B54-4843A5D0619A}"/>
    <dgm:cxn modelId="{C4FB2D5C-7A5A-46B6-B298-6061E2434DB8}" type="presOf" srcId="{C2FDA64B-BA04-4E11-8114-596F3977BD65}" destId="{2998FA54-E74A-42E6-9428-F8DB1BEAE3CF}" srcOrd="0" destOrd="0" presId="urn:microsoft.com/office/officeart/2005/8/layout/hierarchy2"/>
    <dgm:cxn modelId="{A92A892E-90C6-4D72-AE97-C8AD0A946A79}" type="presOf" srcId="{16D82811-C91C-44D8-8069-53E66EDFFDA3}" destId="{011A4057-3371-4B27-A138-3E30BD5B2365}" srcOrd="0" destOrd="0" presId="urn:microsoft.com/office/officeart/2005/8/layout/hierarchy2"/>
    <dgm:cxn modelId="{78194464-6331-458D-A40A-3F2D2DD30274}" type="presOf" srcId="{C8AB64F1-2041-4798-914A-C159917837DE}" destId="{BF0A521A-F9AC-4C0C-A2A8-5E6BE942E7E6}" srcOrd="0" destOrd="0" presId="urn:microsoft.com/office/officeart/2005/8/layout/hierarchy2"/>
    <dgm:cxn modelId="{2B21724E-2E41-48E7-9E2C-5016CD5C89D7}" type="presOf" srcId="{FA8E61D5-25C4-4081-92D7-A0DF92DA2697}" destId="{F183C92B-25C4-4179-B215-B1F308F1F8F7}" srcOrd="0" destOrd="0" presId="urn:microsoft.com/office/officeart/2005/8/layout/hierarchy2"/>
    <dgm:cxn modelId="{E85C09A8-1AE1-41ED-B6BB-C323F89685FD}" type="presOf" srcId="{074CDF1E-CBCB-4922-A3A8-730FCC9E3446}" destId="{55680943-418F-47B0-8F86-2D82304C1B41}" srcOrd="1" destOrd="0" presId="urn:microsoft.com/office/officeart/2005/8/layout/hierarchy2"/>
    <dgm:cxn modelId="{20058ECC-DE66-4808-82C3-D777A235AD9C}" type="presOf" srcId="{8FC87248-3261-4ACA-83FB-3A868D14A062}" destId="{EDE8C606-BFAF-40A3-A4FD-A67B2B4D58C4}" srcOrd="1" destOrd="0" presId="urn:microsoft.com/office/officeart/2005/8/layout/hierarchy2"/>
    <dgm:cxn modelId="{076B73F2-4CDD-4844-AE1C-0E241E39C8B7}" type="presOf" srcId="{8FC87248-3261-4ACA-83FB-3A868D14A062}" destId="{A317E373-6597-40FB-9485-6AF0E470CD17}" srcOrd="0" destOrd="0" presId="urn:microsoft.com/office/officeart/2005/8/layout/hierarchy2"/>
    <dgm:cxn modelId="{FB827785-9962-44BD-AD15-26C98DE5F380}" type="presOf" srcId="{16D82811-C91C-44D8-8069-53E66EDFFDA3}" destId="{FED03599-DD3F-4850-AAA8-1B2C8AE5A9A5}" srcOrd="1" destOrd="0" presId="urn:microsoft.com/office/officeart/2005/8/layout/hierarchy2"/>
    <dgm:cxn modelId="{A2D009F0-2C04-4347-B78C-8CE49AD89F7D}" type="presOf" srcId="{E0B28A66-390A-4899-AE8D-277970C7B7A5}" destId="{8EBDF533-FAC2-446E-A67A-27A5E6EFBB37}" srcOrd="0" destOrd="0" presId="urn:microsoft.com/office/officeart/2005/8/layout/hierarchy2"/>
    <dgm:cxn modelId="{7272813E-EE67-41F5-B7D6-1236E7A4FBA4}" srcId="{C2FDA64B-BA04-4E11-8114-596F3977BD65}" destId="{9F55F24A-C294-4F89-8858-13416DCC2FD4}" srcOrd="1" destOrd="0" parTransId="{8FC87248-3261-4ACA-83FB-3A868D14A062}" sibTransId="{21E384F9-8EA8-456D-843B-D37DC0D9B2EB}"/>
    <dgm:cxn modelId="{596A3972-C2BF-4B0E-8A6E-E28A15833128}" srcId="{7AAE55FE-8ABC-4ACB-A1ED-EC8C2A47E7E1}" destId="{109093A6-3A11-4DCD-8B7A-C872DC8F5770}" srcOrd="1" destOrd="0" parTransId="{F4119946-3439-40B0-AC16-ED33DF214D70}" sibTransId="{4EBCEE0C-40F7-4A4A-A6ED-5488EA6B848C}"/>
    <dgm:cxn modelId="{6B8B2D25-C09C-44B4-A0D4-B1F97114C94E}" type="presOf" srcId="{7AAE55FE-8ABC-4ACB-A1ED-EC8C2A47E7E1}" destId="{FE993A52-95E2-4691-B587-6F1FFB0DFACF}" srcOrd="0" destOrd="0" presId="urn:microsoft.com/office/officeart/2005/8/layout/hierarchy2"/>
    <dgm:cxn modelId="{A8581CBC-D4AB-4F88-987A-5EF163AC858F}" srcId="{C2FDA64B-BA04-4E11-8114-596F3977BD65}" destId="{FA8E61D5-25C4-4081-92D7-A0DF92DA2697}" srcOrd="0" destOrd="0" parTransId="{16D82811-C91C-44D8-8069-53E66EDFFDA3}" sibTransId="{A9A94A37-209B-4BCE-9B2D-29F854BEC479}"/>
    <dgm:cxn modelId="{90605B02-C405-475A-B6F2-9530F7668CC9}" type="presOf" srcId="{BA45E219-D0F3-416E-A6CB-5922263A3A7E}" destId="{32875A2E-0EE9-4F9A-AB9D-A7C22C0B5824}" srcOrd="0" destOrd="0" presId="urn:microsoft.com/office/officeart/2005/8/layout/hierarchy2"/>
    <dgm:cxn modelId="{1734D2A5-F373-4EDD-BA05-F3BB31B60DC3}" type="presOf" srcId="{C8AB64F1-2041-4798-914A-C159917837DE}" destId="{CD311C0B-CFDD-4B64-8744-35DD496F7E4C}" srcOrd="1" destOrd="0" presId="urn:microsoft.com/office/officeart/2005/8/layout/hierarchy2"/>
    <dgm:cxn modelId="{315387F2-B444-4CA4-BE2B-3BF3929B3646}" type="presOf" srcId="{8F77FC81-42C8-49C8-913E-7E4A0FC0921F}" destId="{B4A517F8-AD21-45B7-A86B-F7961E600DAA}" srcOrd="1" destOrd="0" presId="urn:microsoft.com/office/officeart/2005/8/layout/hierarchy2"/>
    <dgm:cxn modelId="{6E629EC8-242A-47EB-ABE6-2650D53541F6}" type="presOf" srcId="{F40849BD-FAD8-46F2-98D5-093CE26CADC5}" destId="{124D0347-483B-4EC6-994F-43ECB89D1DA7}" srcOrd="0" destOrd="0" presId="urn:microsoft.com/office/officeart/2005/8/layout/hierarchy2"/>
    <dgm:cxn modelId="{A953154B-5710-42A5-B45F-A5357F4334E7}" type="presOf" srcId="{B69AE406-B056-4BAB-BB76-6EFB4AA6B4B7}" destId="{AFFC3EDB-A9FB-4865-82CF-B4155814B4B0}" srcOrd="1" destOrd="0" presId="urn:microsoft.com/office/officeart/2005/8/layout/hierarchy2"/>
    <dgm:cxn modelId="{449042D1-36D5-4533-B6FE-A8DAF4AB1E16}" type="presOf" srcId="{074CDF1E-CBCB-4922-A3A8-730FCC9E3446}" destId="{6B84818B-7AB3-4C3E-879B-AF40527A979A}" srcOrd="0" destOrd="0" presId="urn:microsoft.com/office/officeart/2005/8/layout/hierarchy2"/>
    <dgm:cxn modelId="{7F008A98-C722-407D-8AEA-A9F1D5207527}" srcId="{7AAE55FE-8ABC-4ACB-A1ED-EC8C2A47E7E1}" destId="{26204CFB-96B7-4986-B8DA-9808B5B052C2}" srcOrd="0" destOrd="0" parTransId="{B69AE406-B056-4BAB-BB76-6EFB4AA6B4B7}" sibTransId="{401C0BC5-F036-4662-B7B6-266220CE48F0}"/>
    <dgm:cxn modelId="{D9D7BB4E-A69A-4112-AFA7-BFCADCD1FB47}" srcId="{7AAE55FE-8ABC-4ACB-A1ED-EC8C2A47E7E1}" destId="{F40849BD-FAD8-46F2-98D5-093CE26CADC5}" srcOrd="2" destOrd="0" parTransId="{C8AB64F1-2041-4798-914A-C159917837DE}" sibTransId="{C738A218-337A-4FA9-8C0D-435EA75A222C}"/>
    <dgm:cxn modelId="{FB390E30-A95E-483E-B899-12F0C494575B}" type="presOf" srcId="{8F77FC81-42C8-49C8-913E-7E4A0FC0921F}" destId="{631B10C4-5057-40FD-A86E-4D4F8A0286CC}" srcOrd="0" destOrd="0" presId="urn:microsoft.com/office/officeart/2005/8/layout/hierarchy2"/>
    <dgm:cxn modelId="{72AADE83-C8B3-4638-941A-310FEDE30EB4}" type="presOf" srcId="{26204CFB-96B7-4986-B8DA-9808B5B052C2}" destId="{F6BFDD16-F252-4A9F-978E-A700FF1D9CCE}" srcOrd="0" destOrd="0" presId="urn:microsoft.com/office/officeart/2005/8/layout/hierarchy2"/>
    <dgm:cxn modelId="{F1919B31-878A-401F-8884-95FAD67FDE43}" type="presOf" srcId="{109093A6-3A11-4DCD-8B7A-C872DC8F5770}" destId="{EFE845F9-A3DE-448C-90C2-EFDBD6FFA15E}" srcOrd="0" destOrd="0" presId="urn:microsoft.com/office/officeart/2005/8/layout/hierarchy2"/>
    <dgm:cxn modelId="{6CCABBCE-3CBB-4822-9F25-F6F7F8B22BDF}" type="presOf" srcId="{B69AE406-B056-4BAB-BB76-6EFB4AA6B4B7}" destId="{44F409B2-96BB-4673-8AF3-C3187B9C6DB1}" srcOrd="0" destOrd="0" presId="urn:microsoft.com/office/officeart/2005/8/layout/hierarchy2"/>
    <dgm:cxn modelId="{2A2BEB39-F4AD-44DD-9876-ED21F27C9C8A}" type="presOf" srcId="{F4119946-3439-40B0-AC16-ED33DF214D70}" destId="{E8589B09-B701-4905-BCDE-797A9F209C94}" srcOrd="1" destOrd="0" presId="urn:microsoft.com/office/officeart/2005/8/layout/hierarchy2"/>
    <dgm:cxn modelId="{8E0AF2B6-080B-4399-97EA-717EBA362031}" type="presOf" srcId="{E0B28A66-390A-4899-AE8D-277970C7B7A5}" destId="{1C98CD48-F628-485C-BEE5-893EEB1D74D4}" srcOrd="1" destOrd="0" presId="urn:microsoft.com/office/officeart/2005/8/layout/hierarchy2"/>
    <dgm:cxn modelId="{E8337EF9-7307-4432-BCCC-F3AE8390A689}" type="presOf" srcId="{F4119946-3439-40B0-AC16-ED33DF214D70}" destId="{11456C88-DDF8-4825-B7D7-C1B1525E7D0D}" srcOrd="0" destOrd="0" presId="urn:microsoft.com/office/officeart/2005/8/layout/hierarchy2"/>
    <dgm:cxn modelId="{B9AA962B-A072-4822-AA5F-BCE37F0B0B10}" srcId="{130085B9-A363-47F4-993E-D47EB73449C5}" destId="{A872374F-45AD-4B46-A69D-8651F8FE2912}" srcOrd="0" destOrd="0" parTransId="{4CBC285C-9D89-4246-BDE2-623F95E7B4C8}" sibTransId="{E7A87409-C718-4126-92F8-5B71CAC343F8}"/>
    <dgm:cxn modelId="{9595AD95-08CA-410D-8C8D-93AA7B232EEB}" type="presOf" srcId="{130085B9-A363-47F4-993E-D47EB73449C5}" destId="{52896EE7-D544-4C40-8985-C158BB6CA6A7}" srcOrd="0" destOrd="0" presId="urn:microsoft.com/office/officeart/2005/8/layout/hierarchy2"/>
    <dgm:cxn modelId="{7FD3E6DD-6603-4E98-9408-BDB1513B1A3E}" type="presParOf" srcId="{52896EE7-D544-4C40-8985-C158BB6CA6A7}" destId="{9CE22997-2FAF-421B-929E-517CDF96DB90}" srcOrd="0" destOrd="0" presId="urn:microsoft.com/office/officeart/2005/8/layout/hierarchy2"/>
    <dgm:cxn modelId="{97BCD9CD-2E4B-482E-9DC5-B70EF0F8C1DA}" type="presParOf" srcId="{9CE22997-2FAF-421B-929E-517CDF96DB90}" destId="{677DDF73-A294-49B9-9FD7-A4985052DEB3}" srcOrd="0" destOrd="0" presId="urn:microsoft.com/office/officeart/2005/8/layout/hierarchy2"/>
    <dgm:cxn modelId="{57ACA24B-9798-42CC-9FF9-F5D9EB1A3B5B}" type="presParOf" srcId="{9CE22997-2FAF-421B-929E-517CDF96DB90}" destId="{D91DFC9F-0837-4100-9FF7-D5F37CA33D0F}" srcOrd="1" destOrd="0" presId="urn:microsoft.com/office/officeart/2005/8/layout/hierarchy2"/>
    <dgm:cxn modelId="{48C11056-7ED9-4E15-A401-F5F70521F79B}" type="presParOf" srcId="{D91DFC9F-0837-4100-9FF7-D5F37CA33D0F}" destId="{8EBDF533-FAC2-446E-A67A-27A5E6EFBB37}" srcOrd="0" destOrd="0" presId="urn:microsoft.com/office/officeart/2005/8/layout/hierarchy2"/>
    <dgm:cxn modelId="{F604A93F-83FF-49FD-9735-5CF001F43205}" type="presParOf" srcId="{8EBDF533-FAC2-446E-A67A-27A5E6EFBB37}" destId="{1C98CD48-F628-485C-BEE5-893EEB1D74D4}" srcOrd="0" destOrd="0" presId="urn:microsoft.com/office/officeart/2005/8/layout/hierarchy2"/>
    <dgm:cxn modelId="{FDC7CF60-E258-4102-9030-3D8077146B28}" type="presParOf" srcId="{D91DFC9F-0837-4100-9FF7-D5F37CA33D0F}" destId="{46F039DF-8645-4DD7-A48D-5218C49B0CCB}" srcOrd="1" destOrd="0" presId="urn:microsoft.com/office/officeart/2005/8/layout/hierarchy2"/>
    <dgm:cxn modelId="{7EEB4440-5347-43E0-9930-5532B30ADC21}" type="presParOf" srcId="{46F039DF-8645-4DD7-A48D-5218C49B0CCB}" destId="{FE993A52-95E2-4691-B587-6F1FFB0DFACF}" srcOrd="0" destOrd="0" presId="urn:microsoft.com/office/officeart/2005/8/layout/hierarchy2"/>
    <dgm:cxn modelId="{8C9573F5-CF42-4CAA-913E-185B5A48FF21}" type="presParOf" srcId="{46F039DF-8645-4DD7-A48D-5218C49B0CCB}" destId="{707767DB-DBCF-4E63-A19E-1214B473B31A}" srcOrd="1" destOrd="0" presId="urn:microsoft.com/office/officeart/2005/8/layout/hierarchy2"/>
    <dgm:cxn modelId="{1569D7A1-A749-42EE-9C83-50C9CD2FC6BD}" type="presParOf" srcId="{707767DB-DBCF-4E63-A19E-1214B473B31A}" destId="{44F409B2-96BB-4673-8AF3-C3187B9C6DB1}" srcOrd="0" destOrd="0" presId="urn:microsoft.com/office/officeart/2005/8/layout/hierarchy2"/>
    <dgm:cxn modelId="{A2E15BF1-029E-49A6-87E2-E797519172BB}" type="presParOf" srcId="{44F409B2-96BB-4673-8AF3-C3187B9C6DB1}" destId="{AFFC3EDB-A9FB-4865-82CF-B4155814B4B0}" srcOrd="0" destOrd="0" presId="urn:microsoft.com/office/officeart/2005/8/layout/hierarchy2"/>
    <dgm:cxn modelId="{8B02495A-837A-4D04-A823-B9B95FB14DEE}" type="presParOf" srcId="{707767DB-DBCF-4E63-A19E-1214B473B31A}" destId="{53A1EFD6-435A-4E02-B1DF-1618C3AA81C4}" srcOrd="1" destOrd="0" presId="urn:microsoft.com/office/officeart/2005/8/layout/hierarchy2"/>
    <dgm:cxn modelId="{9C283492-9DEE-4845-8B12-6188DAEFDEA2}" type="presParOf" srcId="{53A1EFD6-435A-4E02-B1DF-1618C3AA81C4}" destId="{F6BFDD16-F252-4A9F-978E-A700FF1D9CCE}" srcOrd="0" destOrd="0" presId="urn:microsoft.com/office/officeart/2005/8/layout/hierarchy2"/>
    <dgm:cxn modelId="{9AB06898-9F3F-42C3-AF4B-ACDA4FC8B768}" type="presParOf" srcId="{53A1EFD6-435A-4E02-B1DF-1618C3AA81C4}" destId="{4A29359A-41D1-4EE7-840B-98CEB85EBD6D}" srcOrd="1" destOrd="0" presId="urn:microsoft.com/office/officeart/2005/8/layout/hierarchy2"/>
    <dgm:cxn modelId="{D7355F82-71F6-438B-A47B-2090AD7265B2}" type="presParOf" srcId="{707767DB-DBCF-4E63-A19E-1214B473B31A}" destId="{11456C88-DDF8-4825-B7D7-C1B1525E7D0D}" srcOrd="2" destOrd="0" presId="urn:microsoft.com/office/officeart/2005/8/layout/hierarchy2"/>
    <dgm:cxn modelId="{84EFE582-ED28-47DD-9234-E65126F870B0}" type="presParOf" srcId="{11456C88-DDF8-4825-B7D7-C1B1525E7D0D}" destId="{E8589B09-B701-4905-BCDE-797A9F209C94}" srcOrd="0" destOrd="0" presId="urn:microsoft.com/office/officeart/2005/8/layout/hierarchy2"/>
    <dgm:cxn modelId="{E54D117F-0B8C-4AD6-81F1-4502FCC563C2}" type="presParOf" srcId="{707767DB-DBCF-4E63-A19E-1214B473B31A}" destId="{46EB82EF-5F6E-4B60-8266-52AFD46B9D73}" srcOrd="3" destOrd="0" presId="urn:microsoft.com/office/officeart/2005/8/layout/hierarchy2"/>
    <dgm:cxn modelId="{FD8121DD-EA37-4619-9909-8567C15EA13D}" type="presParOf" srcId="{46EB82EF-5F6E-4B60-8266-52AFD46B9D73}" destId="{EFE845F9-A3DE-448C-90C2-EFDBD6FFA15E}" srcOrd="0" destOrd="0" presId="urn:microsoft.com/office/officeart/2005/8/layout/hierarchy2"/>
    <dgm:cxn modelId="{6C3B703A-7F4C-426E-99DC-52FA62C26A87}" type="presParOf" srcId="{46EB82EF-5F6E-4B60-8266-52AFD46B9D73}" destId="{066AEF2A-7ED9-4D2F-9103-801A945974AD}" srcOrd="1" destOrd="0" presId="urn:microsoft.com/office/officeart/2005/8/layout/hierarchy2"/>
    <dgm:cxn modelId="{B1D256C4-7253-4AD3-A115-256A14E97737}" type="presParOf" srcId="{707767DB-DBCF-4E63-A19E-1214B473B31A}" destId="{BF0A521A-F9AC-4C0C-A2A8-5E6BE942E7E6}" srcOrd="4" destOrd="0" presId="urn:microsoft.com/office/officeart/2005/8/layout/hierarchy2"/>
    <dgm:cxn modelId="{7B739357-CC3E-491D-8304-6E0A0ECE6331}" type="presParOf" srcId="{BF0A521A-F9AC-4C0C-A2A8-5E6BE942E7E6}" destId="{CD311C0B-CFDD-4B64-8744-35DD496F7E4C}" srcOrd="0" destOrd="0" presId="urn:microsoft.com/office/officeart/2005/8/layout/hierarchy2"/>
    <dgm:cxn modelId="{76092B05-95B3-4B2F-842E-E3113B6BB39A}" type="presParOf" srcId="{707767DB-DBCF-4E63-A19E-1214B473B31A}" destId="{A0B55598-469B-43AA-8286-C95F610ED35B}" srcOrd="5" destOrd="0" presId="urn:microsoft.com/office/officeart/2005/8/layout/hierarchy2"/>
    <dgm:cxn modelId="{3FBFBC7A-BA2E-4B71-9139-DD18BA7C43DA}" type="presParOf" srcId="{A0B55598-469B-43AA-8286-C95F610ED35B}" destId="{124D0347-483B-4EC6-994F-43ECB89D1DA7}" srcOrd="0" destOrd="0" presId="urn:microsoft.com/office/officeart/2005/8/layout/hierarchy2"/>
    <dgm:cxn modelId="{C53E2E5C-75E7-4024-BE68-47A33FC056C1}" type="presParOf" srcId="{A0B55598-469B-43AA-8286-C95F610ED35B}" destId="{880A4436-DD22-4E93-8EDE-D6FBBD33DE7C}" srcOrd="1" destOrd="0" presId="urn:microsoft.com/office/officeart/2005/8/layout/hierarchy2"/>
    <dgm:cxn modelId="{3265E152-7506-4EE0-B940-80F52904825F}" type="presParOf" srcId="{D91DFC9F-0837-4100-9FF7-D5F37CA33D0F}" destId="{6B84818B-7AB3-4C3E-879B-AF40527A979A}" srcOrd="2" destOrd="0" presId="urn:microsoft.com/office/officeart/2005/8/layout/hierarchy2"/>
    <dgm:cxn modelId="{49C57CFC-956A-429B-8E96-34C0C9DF4698}" type="presParOf" srcId="{6B84818B-7AB3-4C3E-879B-AF40527A979A}" destId="{55680943-418F-47B0-8F86-2D82304C1B41}" srcOrd="0" destOrd="0" presId="urn:microsoft.com/office/officeart/2005/8/layout/hierarchy2"/>
    <dgm:cxn modelId="{E63D53C6-9204-4D01-A180-369FD8E33C66}" type="presParOf" srcId="{D91DFC9F-0837-4100-9FF7-D5F37CA33D0F}" destId="{A93F757B-C701-4B49-A9FC-6D31993C21C5}" srcOrd="3" destOrd="0" presId="urn:microsoft.com/office/officeart/2005/8/layout/hierarchy2"/>
    <dgm:cxn modelId="{1EB4D1E9-B79C-4646-B54C-01EFE19934E3}" type="presParOf" srcId="{A93F757B-C701-4B49-A9FC-6D31993C21C5}" destId="{2998FA54-E74A-42E6-9428-F8DB1BEAE3CF}" srcOrd="0" destOrd="0" presId="urn:microsoft.com/office/officeart/2005/8/layout/hierarchy2"/>
    <dgm:cxn modelId="{386FDBAB-D728-4922-BBC0-405A2E4B3B14}" type="presParOf" srcId="{A93F757B-C701-4B49-A9FC-6D31993C21C5}" destId="{F09B1A67-F31E-48E2-916D-11767CE1847A}" srcOrd="1" destOrd="0" presId="urn:microsoft.com/office/officeart/2005/8/layout/hierarchy2"/>
    <dgm:cxn modelId="{838993D4-2637-4340-85A3-3050BB5D92BA}" type="presParOf" srcId="{F09B1A67-F31E-48E2-916D-11767CE1847A}" destId="{011A4057-3371-4B27-A138-3E30BD5B2365}" srcOrd="0" destOrd="0" presId="urn:microsoft.com/office/officeart/2005/8/layout/hierarchy2"/>
    <dgm:cxn modelId="{009B3AFF-9BD8-4CF9-9129-318456F7B109}" type="presParOf" srcId="{011A4057-3371-4B27-A138-3E30BD5B2365}" destId="{FED03599-DD3F-4850-AAA8-1B2C8AE5A9A5}" srcOrd="0" destOrd="0" presId="urn:microsoft.com/office/officeart/2005/8/layout/hierarchy2"/>
    <dgm:cxn modelId="{2585CFC5-3975-45D6-AB95-B97DF360B1EB}" type="presParOf" srcId="{F09B1A67-F31E-48E2-916D-11767CE1847A}" destId="{79005F34-89B4-43F1-9BB3-A62C1E3C0DDF}" srcOrd="1" destOrd="0" presId="urn:microsoft.com/office/officeart/2005/8/layout/hierarchy2"/>
    <dgm:cxn modelId="{93A74B66-FB83-4746-94FD-24EBD1B858CF}" type="presParOf" srcId="{79005F34-89B4-43F1-9BB3-A62C1E3C0DDF}" destId="{F183C92B-25C4-4179-B215-B1F308F1F8F7}" srcOrd="0" destOrd="0" presId="urn:microsoft.com/office/officeart/2005/8/layout/hierarchy2"/>
    <dgm:cxn modelId="{1907F1D7-476E-4CBB-865D-099FFF281F2F}" type="presParOf" srcId="{79005F34-89B4-43F1-9BB3-A62C1E3C0DDF}" destId="{7A48F6B0-E3C9-4B13-94B6-217FCC31BE16}" srcOrd="1" destOrd="0" presId="urn:microsoft.com/office/officeart/2005/8/layout/hierarchy2"/>
    <dgm:cxn modelId="{0784363D-CCCD-4E64-A897-112A2FB80104}" type="presParOf" srcId="{F09B1A67-F31E-48E2-916D-11767CE1847A}" destId="{A317E373-6597-40FB-9485-6AF0E470CD17}" srcOrd="2" destOrd="0" presId="urn:microsoft.com/office/officeart/2005/8/layout/hierarchy2"/>
    <dgm:cxn modelId="{A9816276-E983-4E99-9D6C-0FDBBE469F93}" type="presParOf" srcId="{A317E373-6597-40FB-9485-6AF0E470CD17}" destId="{EDE8C606-BFAF-40A3-A4FD-A67B2B4D58C4}" srcOrd="0" destOrd="0" presId="urn:microsoft.com/office/officeart/2005/8/layout/hierarchy2"/>
    <dgm:cxn modelId="{FBE0DA3C-7BD3-40B3-A14F-038665585EDA}" type="presParOf" srcId="{F09B1A67-F31E-48E2-916D-11767CE1847A}" destId="{C2D67210-B357-4EAC-B076-800A050CF65D}" srcOrd="3" destOrd="0" presId="urn:microsoft.com/office/officeart/2005/8/layout/hierarchy2"/>
    <dgm:cxn modelId="{248F8D38-9EE9-4E1B-AB3A-19D045741D2C}" type="presParOf" srcId="{C2D67210-B357-4EAC-B076-800A050CF65D}" destId="{0BB88268-4EFF-4B64-8E24-9BFE0C6E5D7C}" srcOrd="0" destOrd="0" presId="urn:microsoft.com/office/officeart/2005/8/layout/hierarchy2"/>
    <dgm:cxn modelId="{6ED0E084-24D0-4EFC-8F6C-0A5997C49AD8}" type="presParOf" srcId="{C2D67210-B357-4EAC-B076-800A050CF65D}" destId="{F1EB2303-25FC-448F-B2A3-E2C0789EA8E8}" srcOrd="1" destOrd="0" presId="urn:microsoft.com/office/officeart/2005/8/layout/hierarchy2"/>
    <dgm:cxn modelId="{7E0E1C8E-050A-4CE3-B2A4-2B6F0EC77E15}" type="presParOf" srcId="{F09B1A67-F31E-48E2-916D-11767CE1847A}" destId="{631B10C4-5057-40FD-A86E-4D4F8A0286CC}" srcOrd="4" destOrd="0" presId="urn:microsoft.com/office/officeart/2005/8/layout/hierarchy2"/>
    <dgm:cxn modelId="{55EE7F90-1E81-4343-8192-C6C816093858}" type="presParOf" srcId="{631B10C4-5057-40FD-A86E-4D4F8A0286CC}" destId="{B4A517F8-AD21-45B7-A86B-F7961E600DAA}" srcOrd="0" destOrd="0" presId="urn:microsoft.com/office/officeart/2005/8/layout/hierarchy2"/>
    <dgm:cxn modelId="{2F68E8CD-5406-4DB4-8687-558A3375D354}" type="presParOf" srcId="{F09B1A67-F31E-48E2-916D-11767CE1847A}" destId="{22640BFE-1ADE-410C-8895-9782AAD42E4D}" srcOrd="5" destOrd="0" presId="urn:microsoft.com/office/officeart/2005/8/layout/hierarchy2"/>
    <dgm:cxn modelId="{741A786D-40BD-403B-A8B9-1F8E0247EB08}" type="presParOf" srcId="{22640BFE-1ADE-410C-8895-9782AAD42E4D}" destId="{32875A2E-0EE9-4F9A-AB9D-A7C22C0B5824}" srcOrd="0" destOrd="0" presId="urn:microsoft.com/office/officeart/2005/8/layout/hierarchy2"/>
    <dgm:cxn modelId="{384CA7AE-5812-430D-A92C-E6CB5F6B48CD}" type="presParOf" srcId="{22640BFE-1ADE-410C-8895-9782AAD42E4D}" destId="{C55E6707-BB24-4778-919C-63E8CB75ADAE}" srcOrd="1" destOrd="0" presId="urn:microsoft.com/office/officeart/2005/8/layout/hierarchy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B40022F-364A-4F36-BEF2-30C7A378EFD2}" type="doc">
      <dgm:prSet loTypeId="urn:microsoft.com/office/officeart/2009/3/layout/HorizontalOrganizationChart" loCatId="hierarchy" qsTypeId="urn:microsoft.com/office/officeart/2005/8/quickstyle/simple1" qsCatId="simple" csTypeId="urn:microsoft.com/office/officeart/2005/8/colors/accent1_2" csCatId="accent1" phldr="1"/>
      <dgm:spPr/>
      <dgm:t>
        <a:bodyPr/>
        <a:lstStyle/>
        <a:p>
          <a:endParaRPr lang="zh-CN" altLang="en-US"/>
        </a:p>
      </dgm:t>
    </dgm:pt>
    <dgm:pt modelId="{BE43DA2C-3685-4402-BB83-E3DDC02183FA}">
      <dgm:prSet phldrT="[文本]">
        <dgm:style>
          <a:lnRef idx="1">
            <a:schemeClr val="accent1"/>
          </a:lnRef>
          <a:fillRef idx="2">
            <a:schemeClr val="accent1"/>
          </a:fillRef>
          <a:effectRef idx="1">
            <a:schemeClr val="accent1"/>
          </a:effectRef>
          <a:fontRef idx="minor">
            <a:schemeClr val="dk1"/>
          </a:fontRef>
        </dgm:style>
      </dgm:prSet>
      <dgm:spPr/>
      <dgm:t>
        <a:bodyPr/>
        <a:lstStyle/>
        <a:p>
          <a:pPr algn="ctr"/>
          <a:r>
            <a:rPr lang="zh-CN" altLang="en-US" b="1" dirty="0" smtClean="0"/>
            <a:t>导入语</a:t>
          </a:r>
          <a:endParaRPr lang="zh-CN" altLang="en-US" b="1" dirty="0"/>
        </a:p>
      </dgm:t>
    </dgm:pt>
    <dgm:pt modelId="{B94CF6EC-6010-46AA-A1D9-383216BFA075}" cxnId="{770AAC89-5F93-4019-943E-DD00F8C4CD79}" type="parTrans">
      <dgm:prSet/>
      <dgm:spPr/>
      <dgm:t>
        <a:bodyPr/>
        <a:lstStyle/>
        <a:p>
          <a:endParaRPr lang="zh-CN" altLang="en-US"/>
        </a:p>
      </dgm:t>
    </dgm:pt>
    <dgm:pt modelId="{D8313DD4-2C46-4D09-86F5-878031801FBD}" cxnId="{770AAC89-5F93-4019-943E-DD00F8C4CD79}" type="sibTrans">
      <dgm:prSet/>
      <dgm:spPr/>
      <dgm:t>
        <a:bodyPr/>
        <a:lstStyle/>
        <a:p>
          <a:endParaRPr lang="zh-CN" altLang="en-US"/>
        </a:p>
      </dgm:t>
    </dgm:pt>
    <dgm:pt modelId="{53E6E6FF-7635-42AE-A56F-472DD0E91473}">
      <dgm:prSet phldrT="[文本]">
        <dgm:style>
          <a:lnRef idx="1">
            <a:schemeClr val="accent1"/>
          </a:lnRef>
          <a:fillRef idx="2">
            <a:schemeClr val="accent1"/>
          </a:fillRef>
          <a:effectRef idx="1">
            <a:schemeClr val="accent1"/>
          </a:effectRef>
          <a:fontRef idx="minor">
            <a:schemeClr val="dk1"/>
          </a:fontRef>
        </dgm:style>
      </dgm:prSet>
      <dgm:spPr/>
      <dgm:t>
        <a:bodyPr/>
        <a:lstStyle/>
        <a:p>
          <a:pPr algn="r"/>
          <a:r>
            <a:rPr lang="zh-CN" altLang="zh-CN" b="1" dirty="0" smtClean="0"/>
            <a:t>教具导入</a:t>
          </a:r>
          <a:endParaRPr lang="zh-CN" altLang="en-US" dirty="0"/>
        </a:p>
      </dgm:t>
    </dgm:pt>
    <dgm:pt modelId="{C6C6BF21-A70A-4C5A-B59C-28CF80FA96B7}" cxnId="{84C8EC76-C6CE-4845-8FCC-F05A99CE2102}" type="parTrans">
      <dgm:prSet>
        <dgm:style>
          <a:lnRef idx="1">
            <a:schemeClr val="accent1"/>
          </a:lnRef>
          <a:fillRef idx="2">
            <a:schemeClr val="accent1"/>
          </a:fillRef>
          <a:effectRef idx="1">
            <a:schemeClr val="accent1"/>
          </a:effectRef>
          <a:fontRef idx="minor">
            <a:schemeClr val="dk1"/>
          </a:fontRef>
        </dgm:style>
      </dgm:prSet>
      <dgm:spPr/>
      <dgm:t>
        <a:bodyPr/>
        <a:lstStyle/>
        <a:p>
          <a:pPr algn="r"/>
          <a:endParaRPr lang="zh-CN" altLang="en-US"/>
        </a:p>
      </dgm:t>
    </dgm:pt>
    <dgm:pt modelId="{5E28D1BB-5C16-4759-B4D5-51BECEB0AADA}" cxnId="{84C8EC76-C6CE-4845-8FCC-F05A99CE2102}" type="sibTrans">
      <dgm:prSet/>
      <dgm:spPr/>
      <dgm:t>
        <a:bodyPr/>
        <a:lstStyle/>
        <a:p>
          <a:endParaRPr lang="zh-CN" altLang="en-US"/>
        </a:p>
      </dgm:t>
    </dgm:pt>
    <dgm:pt modelId="{74386BF1-35C3-4758-AE7C-2B3FC5F7DD45}">
      <dgm:prSet phldrT="[文本]">
        <dgm:style>
          <a:lnRef idx="1">
            <a:schemeClr val="accent1"/>
          </a:lnRef>
          <a:fillRef idx="2">
            <a:schemeClr val="accent1"/>
          </a:fillRef>
          <a:effectRef idx="1">
            <a:schemeClr val="accent1"/>
          </a:effectRef>
          <a:fontRef idx="minor">
            <a:schemeClr val="dk1"/>
          </a:fontRef>
        </dgm:style>
      </dgm:prSet>
      <dgm:spPr/>
      <dgm:t>
        <a:bodyPr/>
        <a:lstStyle/>
        <a:p>
          <a:pPr algn="r"/>
          <a:r>
            <a:rPr lang="zh-CN" altLang="zh-CN" b="1" dirty="0" smtClean="0"/>
            <a:t>谜语导入</a:t>
          </a:r>
          <a:endParaRPr lang="zh-CN" altLang="en-US" dirty="0"/>
        </a:p>
      </dgm:t>
    </dgm:pt>
    <dgm:pt modelId="{7FA0CDD9-2352-4693-88D5-A8C10A4ED134}" cxnId="{D110C5A0-251C-4D93-B97F-0D3CE274205F}" type="parTrans">
      <dgm:prSet>
        <dgm:style>
          <a:lnRef idx="1">
            <a:schemeClr val="accent1"/>
          </a:lnRef>
          <a:fillRef idx="2">
            <a:schemeClr val="accent1"/>
          </a:fillRef>
          <a:effectRef idx="1">
            <a:schemeClr val="accent1"/>
          </a:effectRef>
          <a:fontRef idx="minor">
            <a:schemeClr val="dk1"/>
          </a:fontRef>
        </dgm:style>
      </dgm:prSet>
      <dgm:spPr/>
      <dgm:t>
        <a:bodyPr/>
        <a:lstStyle/>
        <a:p>
          <a:pPr algn="r"/>
          <a:endParaRPr lang="zh-CN" altLang="en-US"/>
        </a:p>
      </dgm:t>
    </dgm:pt>
    <dgm:pt modelId="{D78323CF-8919-47AC-8C97-C5A8554B1F6F}" cxnId="{D110C5A0-251C-4D93-B97F-0D3CE274205F}" type="sibTrans">
      <dgm:prSet/>
      <dgm:spPr/>
      <dgm:t>
        <a:bodyPr/>
        <a:lstStyle/>
        <a:p>
          <a:endParaRPr lang="zh-CN" altLang="en-US"/>
        </a:p>
      </dgm:t>
    </dgm:pt>
    <dgm:pt modelId="{2E663888-78C1-417B-A41D-BE11791AD825}">
      <dgm:prSet phldrT="[文本]">
        <dgm:style>
          <a:lnRef idx="1">
            <a:schemeClr val="accent1"/>
          </a:lnRef>
          <a:fillRef idx="2">
            <a:schemeClr val="accent1"/>
          </a:fillRef>
          <a:effectRef idx="1">
            <a:schemeClr val="accent1"/>
          </a:effectRef>
          <a:fontRef idx="minor">
            <a:schemeClr val="dk1"/>
          </a:fontRef>
        </dgm:style>
      </dgm:prSet>
      <dgm:spPr/>
      <dgm:t>
        <a:bodyPr/>
        <a:lstStyle/>
        <a:p>
          <a:pPr algn="r"/>
          <a:r>
            <a:rPr lang="zh-CN" altLang="zh-CN" b="1" dirty="0" smtClean="0"/>
            <a:t>故事导入</a:t>
          </a:r>
          <a:endParaRPr lang="zh-CN" altLang="en-US" dirty="0"/>
        </a:p>
      </dgm:t>
    </dgm:pt>
    <dgm:pt modelId="{184F658E-9D42-4D04-A182-129772695D07}" cxnId="{832F8DBB-6622-4CD3-828A-62C867B6EB3D}" type="parTrans">
      <dgm:prSet>
        <dgm:style>
          <a:lnRef idx="1">
            <a:schemeClr val="accent1"/>
          </a:lnRef>
          <a:fillRef idx="2">
            <a:schemeClr val="accent1"/>
          </a:fillRef>
          <a:effectRef idx="1">
            <a:schemeClr val="accent1"/>
          </a:effectRef>
          <a:fontRef idx="minor">
            <a:schemeClr val="dk1"/>
          </a:fontRef>
        </dgm:style>
      </dgm:prSet>
      <dgm:spPr/>
      <dgm:t>
        <a:bodyPr/>
        <a:lstStyle/>
        <a:p>
          <a:pPr algn="r"/>
          <a:endParaRPr lang="zh-CN" altLang="en-US"/>
        </a:p>
      </dgm:t>
    </dgm:pt>
    <dgm:pt modelId="{F794AF5A-93DD-4D30-8DD5-4AC60CA8A6B9}" cxnId="{832F8DBB-6622-4CD3-828A-62C867B6EB3D}" type="sibTrans">
      <dgm:prSet/>
      <dgm:spPr/>
      <dgm:t>
        <a:bodyPr/>
        <a:lstStyle/>
        <a:p>
          <a:endParaRPr lang="zh-CN" altLang="en-US"/>
        </a:p>
      </dgm:t>
    </dgm:pt>
    <dgm:pt modelId="{000CBC61-F8CF-46A8-BEE2-DAB61D529FD5}">
      <dgm:prSet>
        <dgm:style>
          <a:lnRef idx="1">
            <a:schemeClr val="accent1"/>
          </a:lnRef>
          <a:fillRef idx="2">
            <a:schemeClr val="accent1"/>
          </a:fillRef>
          <a:effectRef idx="1">
            <a:schemeClr val="accent1"/>
          </a:effectRef>
          <a:fontRef idx="minor">
            <a:schemeClr val="dk1"/>
          </a:fontRef>
        </dgm:style>
      </dgm:prSet>
      <dgm:spPr/>
      <dgm:t>
        <a:bodyPr/>
        <a:lstStyle/>
        <a:p>
          <a:pPr algn="r"/>
          <a:r>
            <a:rPr lang="zh-CN" altLang="zh-CN" b="1" smtClean="0"/>
            <a:t>表演导入</a:t>
          </a:r>
          <a:endParaRPr lang="zh-CN" altLang="en-US"/>
        </a:p>
      </dgm:t>
    </dgm:pt>
    <dgm:pt modelId="{A10954DC-0017-4351-B49F-541C8E5C9766}" cxnId="{A0716636-2D62-4D81-8638-9FCE194FFAAB}" type="parTrans">
      <dgm:prSet>
        <dgm:style>
          <a:lnRef idx="1">
            <a:schemeClr val="accent1"/>
          </a:lnRef>
          <a:fillRef idx="2">
            <a:schemeClr val="accent1"/>
          </a:fillRef>
          <a:effectRef idx="1">
            <a:schemeClr val="accent1"/>
          </a:effectRef>
          <a:fontRef idx="minor">
            <a:schemeClr val="dk1"/>
          </a:fontRef>
        </dgm:style>
      </dgm:prSet>
      <dgm:spPr/>
      <dgm:t>
        <a:bodyPr/>
        <a:lstStyle/>
        <a:p>
          <a:pPr algn="r"/>
          <a:endParaRPr lang="zh-CN" altLang="en-US"/>
        </a:p>
      </dgm:t>
    </dgm:pt>
    <dgm:pt modelId="{F8C5E195-3FF6-4ED8-A0C6-DF07CE5AE9DD}" cxnId="{A0716636-2D62-4D81-8638-9FCE194FFAAB}" type="sibTrans">
      <dgm:prSet/>
      <dgm:spPr/>
      <dgm:t>
        <a:bodyPr/>
        <a:lstStyle/>
        <a:p>
          <a:endParaRPr lang="zh-CN" altLang="en-US"/>
        </a:p>
      </dgm:t>
    </dgm:pt>
    <dgm:pt modelId="{C5253CA9-3FD7-4F32-8FEB-5761457A805C}">
      <dgm:prSet>
        <dgm:style>
          <a:lnRef idx="1">
            <a:schemeClr val="accent1"/>
          </a:lnRef>
          <a:fillRef idx="2">
            <a:schemeClr val="accent1"/>
          </a:fillRef>
          <a:effectRef idx="1">
            <a:schemeClr val="accent1"/>
          </a:effectRef>
          <a:fontRef idx="minor">
            <a:schemeClr val="dk1"/>
          </a:fontRef>
        </dgm:style>
      </dgm:prSet>
      <dgm:spPr/>
      <dgm:t>
        <a:bodyPr/>
        <a:lstStyle/>
        <a:p>
          <a:pPr algn="r"/>
          <a:r>
            <a:rPr lang="zh-CN" altLang="zh-CN" b="1" smtClean="0"/>
            <a:t>谈话导入</a:t>
          </a:r>
          <a:endParaRPr lang="zh-CN" altLang="en-US"/>
        </a:p>
      </dgm:t>
    </dgm:pt>
    <dgm:pt modelId="{C2093A53-6540-4CAA-80B3-F1C95A24C5DE}" cxnId="{884CA6D7-C3D0-40B5-A593-76F0C5AE66BB}" type="parTrans">
      <dgm:prSet>
        <dgm:style>
          <a:lnRef idx="1">
            <a:schemeClr val="accent1"/>
          </a:lnRef>
          <a:fillRef idx="2">
            <a:schemeClr val="accent1"/>
          </a:fillRef>
          <a:effectRef idx="1">
            <a:schemeClr val="accent1"/>
          </a:effectRef>
          <a:fontRef idx="minor">
            <a:schemeClr val="dk1"/>
          </a:fontRef>
        </dgm:style>
      </dgm:prSet>
      <dgm:spPr/>
      <dgm:t>
        <a:bodyPr/>
        <a:lstStyle/>
        <a:p>
          <a:pPr algn="r"/>
          <a:endParaRPr lang="zh-CN" altLang="en-US"/>
        </a:p>
      </dgm:t>
    </dgm:pt>
    <dgm:pt modelId="{77E046F1-AC07-4BE0-AB93-5E89419D40F7}" cxnId="{884CA6D7-C3D0-40B5-A593-76F0C5AE66BB}" type="sibTrans">
      <dgm:prSet/>
      <dgm:spPr/>
      <dgm:t>
        <a:bodyPr/>
        <a:lstStyle/>
        <a:p>
          <a:endParaRPr lang="zh-CN" altLang="en-US"/>
        </a:p>
      </dgm:t>
    </dgm:pt>
    <dgm:pt modelId="{AC6E43EB-CF20-4945-AF2B-4E80FF013706}">
      <dgm:prSet>
        <dgm:style>
          <a:lnRef idx="1">
            <a:schemeClr val="accent1"/>
          </a:lnRef>
          <a:fillRef idx="2">
            <a:schemeClr val="accent1"/>
          </a:fillRef>
          <a:effectRef idx="1">
            <a:schemeClr val="accent1"/>
          </a:effectRef>
          <a:fontRef idx="minor">
            <a:schemeClr val="dk1"/>
          </a:fontRef>
        </dgm:style>
      </dgm:prSet>
      <dgm:spPr/>
      <dgm:t>
        <a:bodyPr/>
        <a:lstStyle/>
        <a:p>
          <a:pPr algn="r"/>
          <a:r>
            <a:rPr lang="zh-CN" altLang="zh-CN" b="1" smtClean="0"/>
            <a:t>游戏导入</a:t>
          </a:r>
          <a:endParaRPr lang="zh-CN" altLang="en-US"/>
        </a:p>
      </dgm:t>
    </dgm:pt>
    <dgm:pt modelId="{591021EA-4465-4631-95C4-D3436E289EAC}" cxnId="{C2CF6F69-ED4D-48DD-8700-566BAA09A6AD}" type="parTrans">
      <dgm:prSet>
        <dgm:style>
          <a:lnRef idx="1">
            <a:schemeClr val="accent1"/>
          </a:lnRef>
          <a:fillRef idx="2">
            <a:schemeClr val="accent1"/>
          </a:fillRef>
          <a:effectRef idx="1">
            <a:schemeClr val="accent1"/>
          </a:effectRef>
          <a:fontRef idx="minor">
            <a:schemeClr val="dk1"/>
          </a:fontRef>
        </dgm:style>
      </dgm:prSet>
      <dgm:spPr/>
      <dgm:t>
        <a:bodyPr/>
        <a:lstStyle/>
        <a:p>
          <a:pPr algn="r"/>
          <a:endParaRPr lang="zh-CN" altLang="en-US"/>
        </a:p>
      </dgm:t>
    </dgm:pt>
    <dgm:pt modelId="{06B8EAE7-F865-44A9-B63B-07C541026527}" cxnId="{C2CF6F69-ED4D-48DD-8700-566BAA09A6AD}" type="sibTrans">
      <dgm:prSet/>
      <dgm:spPr/>
      <dgm:t>
        <a:bodyPr/>
        <a:lstStyle/>
        <a:p>
          <a:endParaRPr lang="zh-CN" altLang="en-US"/>
        </a:p>
      </dgm:t>
    </dgm:pt>
    <dgm:pt modelId="{5A709895-789C-4545-BD77-09F31A9FC1BA}" type="pres">
      <dgm:prSet presAssocID="{4B40022F-364A-4F36-BEF2-30C7A378EFD2}" presName="hierChild1" presStyleCnt="0">
        <dgm:presLayoutVars>
          <dgm:orgChart val="1"/>
          <dgm:chPref val="1"/>
          <dgm:dir/>
          <dgm:animOne val="branch"/>
          <dgm:animLvl val="lvl"/>
          <dgm:resizeHandles/>
        </dgm:presLayoutVars>
      </dgm:prSet>
      <dgm:spPr/>
      <dgm:t>
        <a:bodyPr/>
        <a:lstStyle/>
        <a:p>
          <a:endParaRPr lang="zh-CN" altLang="en-US"/>
        </a:p>
      </dgm:t>
    </dgm:pt>
    <dgm:pt modelId="{6720B21C-9EFB-4EBC-8C35-6BC2F7CABB90}" type="pres">
      <dgm:prSet presAssocID="{BE43DA2C-3685-4402-BB83-E3DDC02183FA}" presName="hierRoot1" presStyleCnt="0">
        <dgm:presLayoutVars>
          <dgm:hierBranch val="init"/>
        </dgm:presLayoutVars>
      </dgm:prSet>
      <dgm:spPr/>
    </dgm:pt>
    <dgm:pt modelId="{2ED961F9-66B0-4F3B-9FAA-98A3CF319DB3}" type="pres">
      <dgm:prSet presAssocID="{BE43DA2C-3685-4402-BB83-E3DDC02183FA}" presName="rootComposite1" presStyleCnt="0"/>
      <dgm:spPr/>
    </dgm:pt>
    <dgm:pt modelId="{5D061258-D7A4-42A2-8256-942FFCE2D2A8}" type="pres">
      <dgm:prSet presAssocID="{BE43DA2C-3685-4402-BB83-E3DDC02183FA}" presName="rootText1" presStyleLbl="node0" presStyleIdx="0" presStyleCnt="1" custLinFactX="-15468" custLinFactNeighborX="-100000" custLinFactNeighborY="-7753">
        <dgm:presLayoutVars>
          <dgm:chPref val="3"/>
        </dgm:presLayoutVars>
      </dgm:prSet>
      <dgm:spPr/>
      <dgm:t>
        <a:bodyPr/>
        <a:lstStyle/>
        <a:p>
          <a:endParaRPr lang="zh-CN" altLang="en-US"/>
        </a:p>
      </dgm:t>
    </dgm:pt>
    <dgm:pt modelId="{C41D2224-2310-4D6B-9FFC-BE66D44A4817}" type="pres">
      <dgm:prSet presAssocID="{BE43DA2C-3685-4402-BB83-E3DDC02183FA}" presName="rootConnector1" presStyleLbl="node1" presStyleIdx="0" presStyleCnt="0"/>
      <dgm:spPr/>
      <dgm:t>
        <a:bodyPr/>
        <a:lstStyle/>
        <a:p>
          <a:endParaRPr lang="zh-CN" altLang="en-US"/>
        </a:p>
      </dgm:t>
    </dgm:pt>
    <dgm:pt modelId="{DCFAD2D4-B0B3-4302-BB96-CE3A05C27787}" type="pres">
      <dgm:prSet presAssocID="{BE43DA2C-3685-4402-BB83-E3DDC02183FA}" presName="hierChild2" presStyleCnt="0"/>
      <dgm:spPr/>
    </dgm:pt>
    <dgm:pt modelId="{F5521D14-873F-42CE-83E7-B1134EAFE042}" type="pres">
      <dgm:prSet presAssocID="{C6C6BF21-A70A-4C5A-B59C-28CF80FA96B7}" presName="Name64" presStyleLbl="parChTrans1D2" presStyleIdx="0" presStyleCnt="6"/>
      <dgm:spPr/>
      <dgm:t>
        <a:bodyPr/>
        <a:lstStyle/>
        <a:p>
          <a:endParaRPr lang="zh-CN" altLang="en-US"/>
        </a:p>
      </dgm:t>
    </dgm:pt>
    <dgm:pt modelId="{63A32C30-0C88-4201-A724-C51A040C0879}" type="pres">
      <dgm:prSet presAssocID="{53E6E6FF-7635-42AE-A56F-472DD0E91473}" presName="hierRoot2" presStyleCnt="0">
        <dgm:presLayoutVars>
          <dgm:hierBranch val="init"/>
        </dgm:presLayoutVars>
      </dgm:prSet>
      <dgm:spPr/>
    </dgm:pt>
    <dgm:pt modelId="{827AFF56-02A3-476D-97C4-17E21890D58F}" type="pres">
      <dgm:prSet presAssocID="{53E6E6FF-7635-42AE-A56F-472DD0E91473}" presName="rootComposite" presStyleCnt="0"/>
      <dgm:spPr/>
    </dgm:pt>
    <dgm:pt modelId="{26A68303-0FA5-4243-A156-175CA41D1F95}" type="pres">
      <dgm:prSet presAssocID="{53E6E6FF-7635-42AE-A56F-472DD0E91473}" presName="rootText" presStyleLbl="node2" presStyleIdx="0" presStyleCnt="6" custLinFactX="-15468" custLinFactNeighborX="-100000" custLinFactNeighborY="-6177">
        <dgm:presLayoutVars>
          <dgm:chPref val="3"/>
        </dgm:presLayoutVars>
      </dgm:prSet>
      <dgm:spPr/>
      <dgm:t>
        <a:bodyPr/>
        <a:lstStyle/>
        <a:p>
          <a:endParaRPr lang="zh-CN" altLang="en-US"/>
        </a:p>
      </dgm:t>
    </dgm:pt>
    <dgm:pt modelId="{95CD27E2-4450-4DD4-BE21-5A38B0B22484}" type="pres">
      <dgm:prSet presAssocID="{53E6E6FF-7635-42AE-A56F-472DD0E91473}" presName="rootConnector" presStyleLbl="node2" presStyleIdx="0" presStyleCnt="6"/>
      <dgm:spPr/>
      <dgm:t>
        <a:bodyPr/>
        <a:lstStyle/>
        <a:p>
          <a:endParaRPr lang="zh-CN" altLang="en-US"/>
        </a:p>
      </dgm:t>
    </dgm:pt>
    <dgm:pt modelId="{52E0C995-23BC-44B4-90BA-BE2ADCE03B23}" type="pres">
      <dgm:prSet presAssocID="{53E6E6FF-7635-42AE-A56F-472DD0E91473}" presName="hierChild4" presStyleCnt="0"/>
      <dgm:spPr/>
    </dgm:pt>
    <dgm:pt modelId="{BBD52961-F409-419A-9177-E53CFF362D01}" type="pres">
      <dgm:prSet presAssocID="{53E6E6FF-7635-42AE-A56F-472DD0E91473}" presName="hierChild5" presStyleCnt="0"/>
      <dgm:spPr/>
    </dgm:pt>
    <dgm:pt modelId="{6B5BB166-5A6B-4677-AAD6-54761B44D559}" type="pres">
      <dgm:prSet presAssocID="{7FA0CDD9-2352-4693-88D5-A8C10A4ED134}" presName="Name64" presStyleLbl="parChTrans1D2" presStyleIdx="1" presStyleCnt="6"/>
      <dgm:spPr/>
      <dgm:t>
        <a:bodyPr/>
        <a:lstStyle/>
        <a:p>
          <a:endParaRPr lang="zh-CN" altLang="en-US"/>
        </a:p>
      </dgm:t>
    </dgm:pt>
    <dgm:pt modelId="{0ABC1C7D-3FFA-4153-AF05-713972EC6E72}" type="pres">
      <dgm:prSet presAssocID="{74386BF1-35C3-4758-AE7C-2B3FC5F7DD45}" presName="hierRoot2" presStyleCnt="0">
        <dgm:presLayoutVars>
          <dgm:hierBranch val="init"/>
        </dgm:presLayoutVars>
      </dgm:prSet>
      <dgm:spPr/>
    </dgm:pt>
    <dgm:pt modelId="{5BBE39B5-43F2-4CA4-B41D-086BBA6B8E88}" type="pres">
      <dgm:prSet presAssocID="{74386BF1-35C3-4758-AE7C-2B3FC5F7DD45}" presName="rootComposite" presStyleCnt="0"/>
      <dgm:spPr/>
    </dgm:pt>
    <dgm:pt modelId="{DB718BC8-97BE-45D1-88F3-45DFFBAE83E3}" type="pres">
      <dgm:prSet presAssocID="{74386BF1-35C3-4758-AE7C-2B3FC5F7DD45}" presName="rootText" presStyleLbl="node2" presStyleIdx="1" presStyleCnt="6" custLinFactX="-15468" custLinFactNeighborX="-100000" custLinFactNeighborY="-7753">
        <dgm:presLayoutVars>
          <dgm:chPref val="3"/>
        </dgm:presLayoutVars>
      </dgm:prSet>
      <dgm:spPr/>
      <dgm:t>
        <a:bodyPr/>
        <a:lstStyle/>
        <a:p>
          <a:endParaRPr lang="zh-CN" altLang="en-US"/>
        </a:p>
      </dgm:t>
    </dgm:pt>
    <dgm:pt modelId="{A4F4AF73-5B4E-4402-83C8-96F152C91C41}" type="pres">
      <dgm:prSet presAssocID="{74386BF1-35C3-4758-AE7C-2B3FC5F7DD45}" presName="rootConnector" presStyleLbl="node2" presStyleIdx="1" presStyleCnt="6"/>
      <dgm:spPr/>
      <dgm:t>
        <a:bodyPr/>
        <a:lstStyle/>
        <a:p>
          <a:endParaRPr lang="zh-CN" altLang="en-US"/>
        </a:p>
      </dgm:t>
    </dgm:pt>
    <dgm:pt modelId="{F81222DE-827F-4CF7-A5F2-CFF736807003}" type="pres">
      <dgm:prSet presAssocID="{74386BF1-35C3-4758-AE7C-2B3FC5F7DD45}" presName="hierChild4" presStyleCnt="0"/>
      <dgm:spPr/>
    </dgm:pt>
    <dgm:pt modelId="{6DFA32D5-9C0A-49DB-8DE1-C7DC1EAFE370}" type="pres">
      <dgm:prSet presAssocID="{74386BF1-35C3-4758-AE7C-2B3FC5F7DD45}" presName="hierChild5" presStyleCnt="0"/>
      <dgm:spPr/>
    </dgm:pt>
    <dgm:pt modelId="{A1B10A6E-8EFE-4603-8908-4147A2D457F9}" type="pres">
      <dgm:prSet presAssocID="{184F658E-9D42-4D04-A182-129772695D07}" presName="Name64" presStyleLbl="parChTrans1D2" presStyleIdx="2" presStyleCnt="6"/>
      <dgm:spPr/>
      <dgm:t>
        <a:bodyPr/>
        <a:lstStyle/>
        <a:p>
          <a:endParaRPr lang="zh-CN" altLang="en-US"/>
        </a:p>
      </dgm:t>
    </dgm:pt>
    <dgm:pt modelId="{88A8286F-7882-48FD-9544-C518E62B1C7F}" type="pres">
      <dgm:prSet presAssocID="{2E663888-78C1-417B-A41D-BE11791AD825}" presName="hierRoot2" presStyleCnt="0">
        <dgm:presLayoutVars>
          <dgm:hierBranch val="init"/>
        </dgm:presLayoutVars>
      </dgm:prSet>
      <dgm:spPr/>
    </dgm:pt>
    <dgm:pt modelId="{FE683976-C308-4209-876A-C436FB371D21}" type="pres">
      <dgm:prSet presAssocID="{2E663888-78C1-417B-A41D-BE11791AD825}" presName="rootComposite" presStyleCnt="0"/>
      <dgm:spPr/>
    </dgm:pt>
    <dgm:pt modelId="{5992EB92-AD56-4D30-B9C2-262BF8B5755D}" type="pres">
      <dgm:prSet presAssocID="{2E663888-78C1-417B-A41D-BE11791AD825}" presName="rootText" presStyleLbl="node2" presStyleIdx="2" presStyleCnt="6" custLinFactX="-15468" custLinFactNeighborX="-100000" custLinFactNeighborY="-7753">
        <dgm:presLayoutVars>
          <dgm:chPref val="3"/>
        </dgm:presLayoutVars>
      </dgm:prSet>
      <dgm:spPr/>
      <dgm:t>
        <a:bodyPr/>
        <a:lstStyle/>
        <a:p>
          <a:endParaRPr lang="zh-CN" altLang="en-US"/>
        </a:p>
      </dgm:t>
    </dgm:pt>
    <dgm:pt modelId="{5805E88D-888F-4394-8812-50990C692AF5}" type="pres">
      <dgm:prSet presAssocID="{2E663888-78C1-417B-A41D-BE11791AD825}" presName="rootConnector" presStyleLbl="node2" presStyleIdx="2" presStyleCnt="6"/>
      <dgm:spPr/>
      <dgm:t>
        <a:bodyPr/>
        <a:lstStyle/>
        <a:p>
          <a:endParaRPr lang="zh-CN" altLang="en-US"/>
        </a:p>
      </dgm:t>
    </dgm:pt>
    <dgm:pt modelId="{57B851F5-4A84-4F40-A409-085E0EDEF959}" type="pres">
      <dgm:prSet presAssocID="{2E663888-78C1-417B-A41D-BE11791AD825}" presName="hierChild4" presStyleCnt="0"/>
      <dgm:spPr/>
    </dgm:pt>
    <dgm:pt modelId="{847A6BF7-C7FF-40A6-8D77-02B7FB254CE9}" type="pres">
      <dgm:prSet presAssocID="{2E663888-78C1-417B-A41D-BE11791AD825}" presName="hierChild5" presStyleCnt="0"/>
      <dgm:spPr/>
    </dgm:pt>
    <dgm:pt modelId="{BA59007A-F2CC-47AC-9DC0-2A9C04ED35F0}" type="pres">
      <dgm:prSet presAssocID="{591021EA-4465-4631-95C4-D3436E289EAC}" presName="Name64" presStyleLbl="parChTrans1D2" presStyleIdx="3" presStyleCnt="6"/>
      <dgm:spPr/>
      <dgm:t>
        <a:bodyPr/>
        <a:lstStyle/>
        <a:p>
          <a:endParaRPr lang="zh-CN" altLang="en-US"/>
        </a:p>
      </dgm:t>
    </dgm:pt>
    <dgm:pt modelId="{5A71D526-6D69-43E1-84E9-3057E91B3440}" type="pres">
      <dgm:prSet presAssocID="{AC6E43EB-CF20-4945-AF2B-4E80FF013706}" presName="hierRoot2" presStyleCnt="0">
        <dgm:presLayoutVars>
          <dgm:hierBranch val="init"/>
        </dgm:presLayoutVars>
      </dgm:prSet>
      <dgm:spPr/>
    </dgm:pt>
    <dgm:pt modelId="{C2E802E9-C8FF-4789-8BB2-1F9E6BB1AD55}" type="pres">
      <dgm:prSet presAssocID="{AC6E43EB-CF20-4945-AF2B-4E80FF013706}" presName="rootComposite" presStyleCnt="0"/>
      <dgm:spPr/>
    </dgm:pt>
    <dgm:pt modelId="{3345B2B5-C222-4292-804C-16228AE522BB}" type="pres">
      <dgm:prSet presAssocID="{AC6E43EB-CF20-4945-AF2B-4E80FF013706}" presName="rootText" presStyleLbl="node2" presStyleIdx="3" presStyleCnt="6" custLinFactX="-15468" custLinFactNeighborX="-100000" custLinFactNeighborY="-7753">
        <dgm:presLayoutVars>
          <dgm:chPref val="3"/>
        </dgm:presLayoutVars>
      </dgm:prSet>
      <dgm:spPr/>
      <dgm:t>
        <a:bodyPr/>
        <a:lstStyle/>
        <a:p>
          <a:endParaRPr lang="zh-CN" altLang="en-US"/>
        </a:p>
      </dgm:t>
    </dgm:pt>
    <dgm:pt modelId="{A5003E2E-CFBD-4260-9AE3-06165362570C}" type="pres">
      <dgm:prSet presAssocID="{AC6E43EB-CF20-4945-AF2B-4E80FF013706}" presName="rootConnector" presStyleLbl="node2" presStyleIdx="3" presStyleCnt="6"/>
      <dgm:spPr/>
      <dgm:t>
        <a:bodyPr/>
        <a:lstStyle/>
        <a:p>
          <a:endParaRPr lang="zh-CN" altLang="en-US"/>
        </a:p>
      </dgm:t>
    </dgm:pt>
    <dgm:pt modelId="{43A2766C-34C8-4A38-8224-07A2C0BB89A0}" type="pres">
      <dgm:prSet presAssocID="{AC6E43EB-CF20-4945-AF2B-4E80FF013706}" presName="hierChild4" presStyleCnt="0"/>
      <dgm:spPr/>
    </dgm:pt>
    <dgm:pt modelId="{B54407C9-EAC4-40E8-9BCD-5C455285D144}" type="pres">
      <dgm:prSet presAssocID="{AC6E43EB-CF20-4945-AF2B-4E80FF013706}" presName="hierChild5" presStyleCnt="0"/>
      <dgm:spPr/>
    </dgm:pt>
    <dgm:pt modelId="{7F65699F-A105-44EB-8BE9-4C4F428C345F}" type="pres">
      <dgm:prSet presAssocID="{C2093A53-6540-4CAA-80B3-F1C95A24C5DE}" presName="Name64" presStyleLbl="parChTrans1D2" presStyleIdx="4" presStyleCnt="6"/>
      <dgm:spPr/>
      <dgm:t>
        <a:bodyPr/>
        <a:lstStyle/>
        <a:p>
          <a:endParaRPr lang="zh-CN" altLang="en-US"/>
        </a:p>
      </dgm:t>
    </dgm:pt>
    <dgm:pt modelId="{0C17C6D9-C460-4402-92CF-6E065EAB1A44}" type="pres">
      <dgm:prSet presAssocID="{C5253CA9-3FD7-4F32-8FEB-5761457A805C}" presName="hierRoot2" presStyleCnt="0">
        <dgm:presLayoutVars>
          <dgm:hierBranch val="init"/>
        </dgm:presLayoutVars>
      </dgm:prSet>
      <dgm:spPr/>
    </dgm:pt>
    <dgm:pt modelId="{829E2913-3CD3-4B42-9A03-56B774AF2871}" type="pres">
      <dgm:prSet presAssocID="{C5253CA9-3FD7-4F32-8FEB-5761457A805C}" presName="rootComposite" presStyleCnt="0"/>
      <dgm:spPr/>
    </dgm:pt>
    <dgm:pt modelId="{C4E38B84-9765-4DDE-BE09-43CD368DF5AC}" type="pres">
      <dgm:prSet presAssocID="{C5253CA9-3FD7-4F32-8FEB-5761457A805C}" presName="rootText" presStyleLbl="node2" presStyleIdx="4" presStyleCnt="6" custLinFactX="-15468" custLinFactNeighborX="-100000" custLinFactNeighborY="-7753">
        <dgm:presLayoutVars>
          <dgm:chPref val="3"/>
        </dgm:presLayoutVars>
      </dgm:prSet>
      <dgm:spPr/>
      <dgm:t>
        <a:bodyPr/>
        <a:lstStyle/>
        <a:p>
          <a:endParaRPr lang="zh-CN" altLang="en-US"/>
        </a:p>
      </dgm:t>
    </dgm:pt>
    <dgm:pt modelId="{E5D75D62-C4B3-4ADD-A661-9F922C5917D0}" type="pres">
      <dgm:prSet presAssocID="{C5253CA9-3FD7-4F32-8FEB-5761457A805C}" presName="rootConnector" presStyleLbl="node2" presStyleIdx="4" presStyleCnt="6"/>
      <dgm:spPr/>
      <dgm:t>
        <a:bodyPr/>
        <a:lstStyle/>
        <a:p>
          <a:endParaRPr lang="zh-CN" altLang="en-US"/>
        </a:p>
      </dgm:t>
    </dgm:pt>
    <dgm:pt modelId="{0372F151-5CA2-44D2-8901-66FB93FCAF24}" type="pres">
      <dgm:prSet presAssocID="{C5253CA9-3FD7-4F32-8FEB-5761457A805C}" presName="hierChild4" presStyleCnt="0"/>
      <dgm:spPr/>
    </dgm:pt>
    <dgm:pt modelId="{5C1B812A-D0F2-4A2C-89E5-264C02E50F0B}" type="pres">
      <dgm:prSet presAssocID="{C5253CA9-3FD7-4F32-8FEB-5761457A805C}" presName="hierChild5" presStyleCnt="0"/>
      <dgm:spPr/>
    </dgm:pt>
    <dgm:pt modelId="{05070105-816D-4E57-96D5-1C5405A4DF5F}" type="pres">
      <dgm:prSet presAssocID="{A10954DC-0017-4351-B49F-541C8E5C9766}" presName="Name64" presStyleLbl="parChTrans1D2" presStyleIdx="5" presStyleCnt="6"/>
      <dgm:spPr/>
      <dgm:t>
        <a:bodyPr/>
        <a:lstStyle/>
        <a:p>
          <a:endParaRPr lang="zh-CN" altLang="en-US"/>
        </a:p>
      </dgm:t>
    </dgm:pt>
    <dgm:pt modelId="{59B49E6F-8C48-4F10-BC09-8F216F2990EA}" type="pres">
      <dgm:prSet presAssocID="{000CBC61-F8CF-46A8-BEE2-DAB61D529FD5}" presName="hierRoot2" presStyleCnt="0">
        <dgm:presLayoutVars>
          <dgm:hierBranch val="init"/>
        </dgm:presLayoutVars>
      </dgm:prSet>
      <dgm:spPr/>
    </dgm:pt>
    <dgm:pt modelId="{BA04098A-172E-453D-BA91-92C62BFC2439}" type="pres">
      <dgm:prSet presAssocID="{000CBC61-F8CF-46A8-BEE2-DAB61D529FD5}" presName="rootComposite" presStyleCnt="0"/>
      <dgm:spPr/>
    </dgm:pt>
    <dgm:pt modelId="{9978840F-AEC1-4370-B023-3790C7828473}" type="pres">
      <dgm:prSet presAssocID="{000CBC61-F8CF-46A8-BEE2-DAB61D529FD5}" presName="rootText" presStyleLbl="node2" presStyleIdx="5" presStyleCnt="6" custLinFactX="-15468" custLinFactNeighborX="-100000" custLinFactNeighborY="-7753">
        <dgm:presLayoutVars>
          <dgm:chPref val="3"/>
        </dgm:presLayoutVars>
      </dgm:prSet>
      <dgm:spPr/>
      <dgm:t>
        <a:bodyPr/>
        <a:lstStyle/>
        <a:p>
          <a:endParaRPr lang="zh-CN" altLang="en-US"/>
        </a:p>
      </dgm:t>
    </dgm:pt>
    <dgm:pt modelId="{E3DFD368-811E-4CAB-82AB-84C5D51AD472}" type="pres">
      <dgm:prSet presAssocID="{000CBC61-F8CF-46A8-BEE2-DAB61D529FD5}" presName="rootConnector" presStyleLbl="node2" presStyleIdx="5" presStyleCnt="6"/>
      <dgm:spPr/>
      <dgm:t>
        <a:bodyPr/>
        <a:lstStyle/>
        <a:p>
          <a:endParaRPr lang="zh-CN" altLang="en-US"/>
        </a:p>
      </dgm:t>
    </dgm:pt>
    <dgm:pt modelId="{9F1AC015-DEDF-4AA8-9F91-E6BDD17DB505}" type="pres">
      <dgm:prSet presAssocID="{000CBC61-F8CF-46A8-BEE2-DAB61D529FD5}" presName="hierChild4" presStyleCnt="0"/>
      <dgm:spPr/>
    </dgm:pt>
    <dgm:pt modelId="{C2ECD78B-B3F9-4CBF-AC16-485921780F84}" type="pres">
      <dgm:prSet presAssocID="{000CBC61-F8CF-46A8-BEE2-DAB61D529FD5}" presName="hierChild5" presStyleCnt="0"/>
      <dgm:spPr/>
    </dgm:pt>
    <dgm:pt modelId="{24886330-D9F3-4671-9DE5-B762C27F610A}" type="pres">
      <dgm:prSet presAssocID="{BE43DA2C-3685-4402-BB83-E3DDC02183FA}" presName="hierChild3" presStyleCnt="0"/>
      <dgm:spPr/>
    </dgm:pt>
  </dgm:ptLst>
  <dgm:cxnLst>
    <dgm:cxn modelId="{82198515-BDB4-4E2F-8E05-22905DFD3FFC}" type="presOf" srcId="{A10954DC-0017-4351-B49F-541C8E5C9766}" destId="{05070105-816D-4E57-96D5-1C5405A4DF5F}" srcOrd="0" destOrd="0" presId="urn:microsoft.com/office/officeart/2009/3/layout/HorizontalOrganizationChart"/>
    <dgm:cxn modelId="{8028328D-44C0-4CC1-9C67-6FF7444A657E}" type="presOf" srcId="{AC6E43EB-CF20-4945-AF2B-4E80FF013706}" destId="{A5003E2E-CFBD-4260-9AE3-06165362570C}" srcOrd="1" destOrd="0" presId="urn:microsoft.com/office/officeart/2009/3/layout/HorizontalOrganizationChart"/>
    <dgm:cxn modelId="{884CA6D7-C3D0-40B5-A593-76F0C5AE66BB}" srcId="{BE43DA2C-3685-4402-BB83-E3DDC02183FA}" destId="{C5253CA9-3FD7-4F32-8FEB-5761457A805C}" srcOrd="4" destOrd="0" parTransId="{C2093A53-6540-4CAA-80B3-F1C95A24C5DE}" sibTransId="{77E046F1-AC07-4BE0-AB93-5E89419D40F7}"/>
    <dgm:cxn modelId="{E7822E5A-4DC3-4BF8-BEAC-3C11516018B7}" type="presOf" srcId="{C5253CA9-3FD7-4F32-8FEB-5761457A805C}" destId="{C4E38B84-9765-4DDE-BE09-43CD368DF5AC}" srcOrd="0" destOrd="0" presId="urn:microsoft.com/office/officeart/2009/3/layout/HorizontalOrganizationChart"/>
    <dgm:cxn modelId="{573C9C6C-9E25-4654-A325-CF59DD8A9D75}" type="presOf" srcId="{C5253CA9-3FD7-4F32-8FEB-5761457A805C}" destId="{E5D75D62-C4B3-4ADD-A661-9F922C5917D0}" srcOrd="1" destOrd="0" presId="urn:microsoft.com/office/officeart/2009/3/layout/HorizontalOrganizationChart"/>
    <dgm:cxn modelId="{0D290062-7E8A-43B9-A7A1-EE4B09CC688E}" type="presOf" srcId="{7FA0CDD9-2352-4693-88D5-A8C10A4ED134}" destId="{6B5BB166-5A6B-4677-AAD6-54761B44D559}" srcOrd="0" destOrd="0" presId="urn:microsoft.com/office/officeart/2009/3/layout/HorizontalOrganizationChart"/>
    <dgm:cxn modelId="{84C8EC76-C6CE-4845-8FCC-F05A99CE2102}" srcId="{BE43DA2C-3685-4402-BB83-E3DDC02183FA}" destId="{53E6E6FF-7635-42AE-A56F-472DD0E91473}" srcOrd="0" destOrd="0" parTransId="{C6C6BF21-A70A-4C5A-B59C-28CF80FA96B7}" sibTransId="{5E28D1BB-5C16-4759-B4D5-51BECEB0AADA}"/>
    <dgm:cxn modelId="{A0716636-2D62-4D81-8638-9FCE194FFAAB}" srcId="{BE43DA2C-3685-4402-BB83-E3DDC02183FA}" destId="{000CBC61-F8CF-46A8-BEE2-DAB61D529FD5}" srcOrd="5" destOrd="0" parTransId="{A10954DC-0017-4351-B49F-541C8E5C9766}" sibTransId="{F8C5E195-3FF6-4ED8-A0C6-DF07CE5AE9DD}"/>
    <dgm:cxn modelId="{4D7B85B9-B617-4F42-8200-4505662D5C08}" type="presOf" srcId="{BE43DA2C-3685-4402-BB83-E3DDC02183FA}" destId="{5D061258-D7A4-42A2-8256-942FFCE2D2A8}" srcOrd="0" destOrd="0" presId="urn:microsoft.com/office/officeart/2009/3/layout/HorizontalOrganizationChart"/>
    <dgm:cxn modelId="{46A0D3D8-D56D-4E43-9BAC-15614A62CA86}" type="presOf" srcId="{C2093A53-6540-4CAA-80B3-F1C95A24C5DE}" destId="{7F65699F-A105-44EB-8BE9-4C4F428C345F}" srcOrd="0" destOrd="0" presId="urn:microsoft.com/office/officeart/2009/3/layout/HorizontalOrganizationChart"/>
    <dgm:cxn modelId="{6609C8A9-A63C-45EA-BD0A-D65DD47F23D8}" type="presOf" srcId="{53E6E6FF-7635-42AE-A56F-472DD0E91473}" destId="{95CD27E2-4450-4DD4-BE21-5A38B0B22484}" srcOrd="1" destOrd="0" presId="urn:microsoft.com/office/officeart/2009/3/layout/HorizontalOrganizationChart"/>
    <dgm:cxn modelId="{D110C5A0-251C-4D93-B97F-0D3CE274205F}" srcId="{BE43DA2C-3685-4402-BB83-E3DDC02183FA}" destId="{74386BF1-35C3-4758-AE7C-2B3FC5F7DD45}" srcOrd="1" destOrd="0" parTransId="{7FA0CDD9-2352-4693-88D5-A8C10A4ED134}" sibTransId="{D78323CF-8919-47AC-8C97-C5A8554B1F6F}"/>
    <dgm:cxn modelId="{A421FC12-3461-46AE-AE64-C4FF2F706895}" type="presOf" srcId="{184F658E-9D42-4D04-A182-129772695D07}" destId="{A1B10A6E-8EFE-4603-8908-4147A2D457F9}" srcOrd="0" destOrd="0" presId="urn:microsoft.com/office/officeart/2009/3/layout/HorizontalOrganizationChart"/>
    <dgm:cxn modelId="{42775872-0146-4AEF-9120-E46AC615B520}" type="presOf" srcId="{2E663888-78C1-417B-A41D-BE11791AD825}" destId="{5992EB92-AD56-4D30-B9C2-262BF8B5755D}" srcOrd="0" destOrd="0" presId="urn:microsoft.com/office/officeart/2009/3/layout/HorizontalOrganizationChart"/>
    <dgm:cxn modelId="{770AAC89-5F93-4019-943E-DD00F8C4CD79}" srcId="{4B40022F-364A-4F36-BEF2-30C7A378EFD2}" destId="{BE43DA2C-3685-4402-BB83-E3DDC02183FA}" srcOrd="0" destOrd="0" parTransId="{B94CF6EC-6010-46AA-A1D9-383216BFA075}" sibTransId="{D8313DD4-2C46-4D09-86F5-878031801FBD}"/>
    <dgm:cxn modelId="{4034D0FD-92E0-4840-AC94-9110BD99ED03}" type="presOf" srcId="{C6C6BF21-A70A-4C5A-B59C-28CF80FA96B7}" destId="{F5521D14-873F-42CE-83E7-B1134EAFE042}" srcOrd="0" destOrd="0" presId="urn:microsoft.com/office/officeart/2009/3/layout/HorizontalOrganizationChart"/>
    <dgm:cxn modelId="{D7186132-A0CB-4AE3-A90D-A018E8143E62}" type="presOf" srcId="{74386BF1-35C3-4758-AE7C-2B3FC5F7DD45}" destId="{DB718BC8-97BE-45D1-88F3-45DFFBAE83E3}" srcOrd="0" destOrd="0" presId="urn:microsoft.com/office/officeart/2009/3/layout/HorizontalOrganizationChart"/>
    <dgm:cxn modelId="{E5F3585C-570F-4F09-9D16-C78E20B2A87E}" type="presOf" srcId="{2E663888-78C1-417B-A41D-BE11791AD825}" destId="{5805E88D-888F-4394-8812-50990C692AF5}" srcOrd="1" destOrd="0" presId="urn:microsoft.com/office/officeart/2009/3/layout/HorizontalOrganizationChart"/>
    <dgm:cxn modelId="{659EF946-6520-411A-9495-D390360F1624}" type="presOf" srcId="{AC6E43EB-CF20-4945-AF2B-4E80FF013706}" destId="{3345B2B5-C222-4292-804C-16228AE522BB}" srcOrd="0" destOrd="0" presId="urn:microsoft.com/office/officeart/2009/3/layout/HorizontalOrganizationChart"/>
    <dgm:cxn modelId="{0F85B346-4DC1-4AFE-A93E-45E06B913067}" type="presOf" srcId="{4B40022F-364A-4F36-BEF2-30C7A378EFD2}" destId="{5A709895-789C-4545-BD77-09F31A9FC1BA}" srcOrd="0" destOrd="0" presId="urn:microsoft.com/office/officeart/2009/3/layout/HorizontalOrganizationChart"/>
    <dgm:cxn modelId="{8CB49B5C-735F-4817-B5A8-187C67E0A297}" type="presOf" srcId="{000CBC61-F8CF-46A8-BEE2-DAB61D529FD5}" destId="{9978840F-AEC1-4370-B023-3790C7828473}" srcOrd="0" destOrd="0" presId="urn:microsoft.com/office/officeart/2009/3/layout/HorizontalOrganizationChart"/>
    <dgm:cxn modelId="{C0CAE9ED-1F61-4D56-91A4-245F17CDB9F8}" type="presOf" srcId="{74386BF1-35C3-4758-AE7C-2B3FC5F7DD45}" destId="{A4F4AF73-5B4E-4402-83C8-96F152C91C41}" srcOrd="1" destOrd="0" presId="urn:microsoft.com/office/officeart/2009/3/layout/HorizontalOrganizationChart"/>
    <dgm:cxn modelId="{832F8DBB-6622-4CD3-828A-62C867B6EB3D}" srcId="{BE43DA2C-3685-4402-BB83-E3DDC02183FA}" destId="{2E663888-78C1-417B-A41D-BE11791AD825}" srcOrd="2" destOrd="0" parTransId="{184F658E-9D42-4D04-A182-129772695D07}" sibTransId="{F794AF5A-93DD-4D30-8DD5-4AC60CA8A6B9}"/>
    <dgm:cxn modelId="{7703FA1F-BCC3-4042-B303-D757243C1215}" type="presOf" srcId="{BE43DA2C-3685-4402-BB83-E3DDC02183FA}" destId="{C41D2224-2310-4D6B-9FFC-BE66D44A4817}" srcOrd="1" destOrd="0" presId="urn:microsoft.com/office/officeart/2009/3/layout/HorizontalOrganizationChart"/>
    <dgm:cxn modelId="{437C49FF-7EB9-4CA6-8F50-D9940A01983A}" type="presOf" srcId="{000CBC61-F8CF-46A8-BEE2-DAB61D529FD5}" destId="{E3DFD368-811E-4CAB-82AB-84C5D51AD472}" srcOrd="1" destOrd="0" presId="urn:microsoft.com/office/officeart/2009/3/layout/HorizontalOrganizationChart"/>
    <dgm:cxn modelId="{C2CF6F69-ED4D-48DD-8700-566BAA09A6AD}" srcId="{BE43DA2C-3685-4402-BB83-E3DDC02183FA}" destId="{AC6E43EB-CF20-4945-AF2B-4E80FF013706}" srcOrd="3" destOrd="0" parTransId="{591021EA-4465-4631-95C4-D3436E289EAC}" sibTransId="{06B8EAE7-F865-44A9-B63B-07C541026527}"/>
    <dgm:cxn modelId="{46E1D228-7FFB-4099-9812-77F5886CFF0C}" type="presOf" srcId="{591021EA-4465-4631-95C4-D3436E289EAC}" destId="{BA59007A-F2CC-47AC-9DC0-2A9C04ED35F0}" srcOrd="0" destOrd="0" presId="urn:microsoft.com/office/officeart/2009/3/layout/HorizontalOrganizationChart"/>
    <dgm:cxn modelId="{8E21D274-2E65-4969-A944-6ACC047E7423}" type="presOf" srcId="{53E6E6FF-7635-42AE-A56F-472DD0E91473}" destId="{26A68303-0FA5-4243-A156-175CA41D1F95}" srcOrd="0" destOrd="0" presId="urn:microsoft.com/office/officeart/2009/3/layout/HorizontalOrganizationChart"/>
    <dgm:cxn modelId="{E0A393B0-9AAB-4AC3-8835-60F23E8E1067}" type="presParOf" srcId="{5A709895-789C-4545-BD77-09F31A9FC1BA}" destId="{6720B21C-9EFB-4EBC-8C35-6BC2F7CABB90}" srcOrd="0" destOrd="0" presId="urn:microsoft.com/office/officeart/2009/3/layout/HorizontalOrganizationChart"/>
    <dgm:cxn modelId="{B59D8BFD-804B-4EF5-861F-2C8582A91440}" type="presParOf" srcId="{6720B21C-9EFB-4EBC-8C35-6BC2F7CABB90}" destId="{2ED961F9-66B0-4F3B-9FAA-98A3CF319DB3}" srcOrd="0" destOrd="0" presId="urn:microsoft.com/office/officeart/2009/3/layout/HorizontalOrganizationChart"/>
    <dgm:cxn modelId="{403F1310-3B37-44A8-9DE7-BF231D988EF7}" type="presParOf" srcId="{2ED961F9-66B0-4F3B-9FAA-98A3CF319DB3}" destId="{5D061258-D7A4-42A2-8256-942FFCE2D2A8}" srcOrd="0" destOrd="0" presId="urn:microsoft.com/office/officeart/2009/3/layout/HorizontalOrganizationChart"/>
    <dgm:cxn modelId="{F62170B0-5AF1-469E-AD9C-0F9688CC3B8A}" type="presParOf" srcId="{2ED961F9-66B0-4F3B-9FAA-98A3CF319DB3}" destId="{C41D2224-2310-4D6B-9FFC-BE66D44A4817}" srcOrd="1" destOrd="0" presId="urn:microsoft.com/office/officeart/2009/3/layout/HorizontalOrganizationChart"/>
    <dgm:cxn modelId="{D750F266-E1AB-4CBA-BB0B-212F25A68FD5}" type="presParOf" srcId="{6720B21C-9EFB-4EBC-8C35-6BC2F7CABB90}" destId="{DCFAD2D4-B0B3-4302-BB96-CE3A05C27787}" srcOrd="1" destOrd="0" presId="urn:microsoft.com/office/officeart/2009/3/layout/HorizontalOrganizationChart"/>
    <dgm:cxn modelId="{3837D610-7D45-4980-A877-BBD266FE8494}" type="presParOf" srcId="{DCFAD2D4-B0B3-4302-BB96-CE3A05C27787}" destId="{F5521D14-873F-42CE-83E7-B1134EAFE042}" srcOrd="0" destOrd="0" presId="urn:microsoft.com/office/officeart/2009/3/layout/HorizontalOrganizationChart"/>
    <dgm:cxn modelId="{46E2D25C-80A0-45E7-80F6-7ADAD9C2A5EA}" type="presParOf" srcId="{DCFAD2D4-B0B3-4302-BB96-CE3A05C27787}" destId="{63A32C30-0C88-4201-A724-C51A040C0879}" srcOrd="1" destOrd="0" presId="urn:microsoft.com/office/officeart/2009/3/layout/HorizontalOrganizationChart"/>
    <dgm:cxn modelId="{B063F346-EB81-4D44-917D-676F10BD6F15}" type="presParOf" srcId="{63A32C30-0C88-4201-A724-C51A040C0879}" destId="{827AFF56-02A3-476D-97C4-17E21890D58F}" srcOrd="0" destOrd="0" presId="urn:microsoft.com/office/officeart/2009/3/layout/HorizontalOrganizationChart"/>
    <dgm:cxn modelId="{EFDB6F25-35F2-4B92-953A-86390FF2FE91}" type="presParOf" srcId="{827AFF56-02A3-476D-97C4-17E21890D58F}" destId="{26A68303-0FA5-4243-A156-175CA41D1F95}" srcOrd="0" destOrd="0" presId="urn:microsoft.com/office/officeart/2009/3/layout/HorizontalOrganizationChart"/>
    <dgm:cxn modelId="{BF4A0C4E-0B58-42BA-B808-67A14680DACE}" type="presParOf" srcId="{827AFF56-02A3-476D-97C4-17E21890D58F}" destId="{95CD27E2-4450-4DD4-BE21-5A38B0B22484}" srcOrd="1" destOrd="0" presId="urn:microsoft.com/office/officeart/2009/3/layout/HorizontalOrganizationChart"/>
    <dgm:cxn modelId="{A44E2E0F-E015-4752-8D14-1D31FB05C602}" type="presParOf" srcId="{63A32C30-0C88-4201-A724-C51A040C0879}" destId="{52E0C995-23BC-44B4-90BA-BE2ADCE03B23}" srcOrd="1" destOrd="0" presId="urn:microsoft.com/office/officeart/2009/3/layout/HorizontalOrganizationChart"/>
    <dgm:cxn modelId="{ECF06AA9-05AD-4A03-96EE-1840C9CC3F7D}" type="presParOf" srcId="{63A32C30-0C88-4201-A724-C51A040C0879}" destId="{BBD52961-F409-419A-9177-E53CFF362D01}" srcOrd="2" destOrd="0" presId="urn:microsoft.com/office/officeart/2009/3/layout/HorizontalOrganizationChart"/>
    <dgm:cxn modelId="{2B69D321-574D-4176-85E3-2A4FF7293289}" type="presParOf" srcId="{DCFAD2D4-B0B3-4302-BB96-CE3A05C27787}" destId="{6B5BB166-5A6B-4677-AAD6-54761B44D559}" srcOrd="2" destOrd="0" presId="urn:microsoft.com/office/officeart/2009/3/layout/HorizontalOrganizationChart"/>
    <dgm:cxn modelId="{2E3B6F57-5C3A-412B-A3BC-33E2815BBF96}" type="presParOf" srcId="{DCFAD2D4-B0B3-4302-BB96-CE3A05C27787}" destId="{0ABC1C7D-3FFA-4153-AF05-713972EC6E72}" srcOrd="3" destOrd="0" presId="urn:microsoft.com/office/officeart/2009/3/layout/HorizontalOrganizationChart"/>
    <dgm:cxn modelId="{E0E5ED43-A229-4515-9D31-FC6DE5310266}" type="presParOf" srcId="{0ABC1C7D-3FFA-4153-AF05-713972EC6E72}" destId="{5BBE39B5-43F2-4CA4-B41D-086BBA6B8E88}" srcOrd="0" destOrd="0" presId="urn:microsoft.com/office/officeart/2009/3/layout/HorizontalOrganizationChart"/>
    <dgm:cxn modelId="{D2CA63D2-3942-42C3-82BE-82A1614CBCD0}" type="presParOf" srcId="{5BBE39B5-43F2-4CA4-B41D-086BBA6B8E88}" destId="{DB718BC8-97BE-45D1-88F3-45DFFBAE83E3}" srcOrd="0" destOrd="0" presId="urn:microsoft.com/office/officeart/2009/3/layout/HorizontalOrganizationChart"/>
    <dgm:cxn modelId="{B065DE78-F0E9-4356-8133-4BE29F69A743}" type="presParOf" srcId="{5BBE39B5-43F2-4CA4-B41D-086BBA6B8E88}" destId="{A4F4AF73-5B4E-4402-83C8-96F152C91C41}" srcOrd="1" destOrd="0" presId="urn:microsoft.com/office/officeart/2009/3/layout/HorizontalOrganizationChart"/>
    <dgm:cxn modelId="{B692CCC4-D17F-4A65-8DB4-E02F3AEF955D}" type="presParOf" srcId="{0ABC1C7D-3FFA-4153-AF05-713972EC6E72}" destId="{F81222DE-827F-4CF7-A5F2-CFF736807003}" srcOrd="1" destOrd="0" presId="urn:microsoft.com/office/officeart/2009/3/layout/HorizontalOrganizationChart"/>
    <dgm:cxn modelId="{60EFFCEF-FC33-4F41-B45B-40831C7FA281}" type="presParOf" srcId="{0ABC1C7D-3FFA-4153-AF05-713972EC6E72}" destId="{6DFA32D5-9C0A-49DB-8DE1-C7DC1EAFE370}" srcOrd="2" destOrd="0" presId="urn:microsoft.com/office/officeart/2009/3/layout/HorizontalOrganizationChart"/>
    <dgm:cxn modelId="{F313F115-4D9A-40F0-830E-123AE147131E}" type="presParOf" srcId="{DCFAD2D4-B0B3-4302-BB96-CE3A05C27787}" destId="{A1B10A6E-8EFE-4603-8908-4147A2D457F9}" srcOrd="4" destOrd="0" presId="urn:microsoft.com/office/officeart/2009/3/layout/HorizontalOrganizationChart"/>
    <dgm:cxn modelId="{B459A668-904E-4475-8B14-E8592492EB22}" type="presParOf" srcId="{DCFAD2D4-B0B3-4302-BB96-CE3A05C27787}" destId="{88A8286F-7882-48FD-9544-C518E62B1C7F}" srcOrd="5" destOrd="0" presId="urn:microsoft.com/office/officeart/2009/3/layout/HorizontalOrganizationChart"/>
    <dgm:cxn modelId="{5BD8DBC2-B6A6-4EFC-84EE-8AC6696510AC}" type="presParOf" srcId="{88A8286F-7882-48FD-9544-C518E62B1C7F}" destId="{FE683976-C308-4209-876A-C436FB371D21}" srcOrd="0" destOrd="0" presId="urn:microsoft.com/office/officeart/2009/3/layout/HorizontalOrganizationChart"/>
    <dgm:cxn modelId="{927A6DDF-DFAF-49E2-9512-5A505258D2AA}" type="presParOf" srcId="{FE683976-C308-4209-876A-C436FB371D21}" destId="{5992EB92-AD56-4D30-B9C2-262BF8B5755D}" srcOrd="0" destOrd="0" presId="urn:microsoft.com/office/officeart/2009/3/layout/HorizontalOrganizationChart"/>
    <dgm:cxn modelId="{18844B8F-D275-4E84-9CCB-EDEA3621577D}" type="presParOf" srcId="{FE683976-C308-4209-876A-C436FB371D21}" destId="{5805E88D-888F-4394-8812-50990C692AF5}" srcOrd="1" destOrd="0" presId="urn:microsoft.com/office/officeart/2009/3/layout/HorizontalOrganizationChart"/>
    <dgm:cxn modelId="{73D9F793-EB27-492F-8A7F-EB803BAF94E5}" type="presParOf" srcId="{88A8286F-7882-48FD-9544-C518E62B1C7F}" destId="{57B851F5-4A84-4F40-A409-085E0EDEF959}" srcOrd="1" destOrd="0" presId="urn:microsoft.com/office/officeart/2009/3/layout/HorizontalOrganizationChart"/>
    <dgm:cxn modelId="{D6B32A6D-1786-4CF7-83BB-242A2109D451}" type="presParOf" srcId="{88A8286F-7882-48FD-9544-C518E62B1C7F}" destId="{847A6BF7-C7FF-40A6-8D77-02B7FB254CE9}" srcOrd="2" destOrd="0" presId="urn:microsoft.com/office/officeart/2009/3/layout/HorizontalOrganizationChart"/>
    <dgm:cxn modelId="{2117AC34-B53D-4904-8CB6-A4FE1E3E96F1}" type="presParOf" srcId="{DCFAD2D4-B0B3-4302-BB96-CE3A05C27787}" destId="{BA59007A-F2CC-47AC-9DC0-2A9C04ED35F0}" srcOrd="6" destOrd="0" presId="urn:microsoft.com/office/officeart/2009/3/layout/HorizontalOrganizationChart"/>
    <dgm:cxn modelId="{4F814318-DFA7-45E3-B5DF-6243C0354C78}" type="presParOf" srcId="{DCFAD2D4-B0B3-4302-BB96-CE3A05C27787}" destId="{5A71D526-6D69-43E1-84E9-3057E91B3440}" srcOrd="7" destOrd="0" presId="urn:microsoft.com/office/officeart/2009/3/layout/HorizontalOrganizationChart"/>
    <dgm:cxn modelId="{D3095AD5-3F51-4634-BA7D-8D2BA822E080}" type="presParOf" srcId="{5A71D526-6D69-43E1-84E9-3057E91B3440}" destId="{C2E802E9-C8FF-4789-8BB2-1F9E6BB1AD55}" srcOrd="0" destOrd="0" presId="urn:microsoft.com/office/officeart/2009/3/layout/HorizontalOrganizationChart"/>
    <dgm:cxn modelId="{432AFD2B-DD7D-417C-B3D8-08261C3CF4FD}" type="presParOf" srcId="{C2E802E9-C8FF-4789-8BB2-1F9E6BB1AD55}" destId="{3345B2B5-C222-4292-804C-16228AE522BB}" srcOrd="0" destOrd="0" presId="urn:microsoft.com/office/officeart/2009/3/layout/HorizontalOrganizationChart"/>
    <dgm:cxn modelId="{19801F35-0A78-4872-AFE8-1B81305B40BC}" type="presParOf" srcId="{C2E802E9-C8FF-4789-8BB2-1F9E6BB1AD55}" destId="{A5003E2E-CFBD-4260-9AE3-06165362570C}" srcOrd="1" destOrd="0" presId="urn:microsoft.com/office/officeart/2009/3/layout/HorizontalOrganizationChart"/>
    <dgm:cxn modelId="{C84D0867-DA6B-41C0-A41B-9D1F395570E5}" type="presParOf" srcId="{5A71D526-6D69-43E1-84E9-3057E91B3440}" destId="{43A2766C-34C8-4A38-8224-07A2C0BB89A0}" srcOrd="1" destOrd="0" presId="urn:microsoft.com/office/officeart/2009/3/layout/HorizontalOrganizationChart"/>
    <dgm:cxn modelId="{85AF5F70-A184-4A83-9A19-EC73AE52AC6F}" type="presParOf" srcId="{5A71D526-6D69-43E1-84E9-3057E91B3440}" destId="{B54407C9-EAC4-40E8-9BCD-5C455285D144}" srcOrd="2" destOrd="0" presId="urn:microsoft.com/office/officeart/2009/3/layout/HorizontalOrganizationChart"/>
    <dgm:cxn modelId="{BBA6F075-9027-48EA-884D-A8BB7D187E8C}" type="presParOf" srcId="{DCFAD2D4-B0B3-4302-BB96-CE3A05C27787}" destId="{7F65699F-A105-44EB-8BE9-4C4F428C345F}" srcOrd="8" destOrd="0" presId="urn:microsoft.com/office/officeart/2009/3/layout/HorizontalOrganizationChart"/>
    <dgm:cxn modelId="{57397C95-D121-4A51-B060-4A3FFE76FA41}" type="presParOf" srcId="{DCFAD2D4-B0B3-4302-BB96-CE3A05C27787}" destId="{0C17C6D9-C460-4402-92CF-6E065EAB1A44}" srcOrd="9" destOrd="0" presId="urn:microsoft.com/office/officeart/2009/3/layout/HorizontalOrganizationChart"/>
    <dgm:cxn modelId="{742705A5-5878-46B4-A90D-907D540C6B85}" type="presParOf" srcId="{0C17C6D9-C460-4402-92CF-6E065EAB1A44}" destId="{829E2913-3CD3-4B42-9A03-56B774AF2871}" srcOrd="0" destOrd="0" presId="urn:microsoft.com/office/officeart/2009/3/layout/HorizontalOrganizationChart"/>
    <dgm:cxn modelId="{2D39359A-2FBB-47E1-866F-E2646DAC47C8}" type="presParOf" srcId="{829E2913-3CD3-4B42-9A03-56B774AF2871}" destId="{C4E38B84-9765-4DDE-BE09-43CD368DF5AC}" srcOrd="0" destOrd="0" presId="urn:microsoft.com/office/officeart/2009/3/layout/HorizontalOrganizationChart"/>
    <dgm:cxn modelId="{49FE948C-DD2C-4134-B364-7C4435EA89F7}" type="presParOf" srcId="{829E2913-3CD3-4B42-9A03-56B774AF2871}" destId="{E5D75D62-C4B3-4ADD-A661-9F922C5917D0}" srcOrd="1" destOrd="0" presId="urn:microsoft.com/office/officeart/2009/3/layout/HorizontalOrganizationChart"/>
    <dgm:cxn modelId="{D75E5052-2E7D-42E0-BC64-77DFD780DFF2}" type="presParOf" srcId="{0C17C6D9-C460-4402-92CF-6E065EAB1A44}" destId="{0372F151-5CA2-44D2-8901-66FB93FCAF24}" srcOrd="1" destOrd="0" presId="urn:microsoft.com/office/officeart/2009/3/layout/HorizontalOrganizationChart"/>
    <dgm:cxn modelId="{2D27A7A9-3665-461C-AEB2-F2A18D7CA2B6}" type="presParOf" srcId="{0C17C6D9-C460-4402-92CF-6E065EAB1A44}" destId="{5C1B812A-D0F2-4A2C-89E5-264C02E50F0B}" srcOrd="2" destOrd="0" presId="urn:microsoft.com/office/officeart/2009/3/layout/HorizontalOrganizationChart"/>
    <dgm:cxn modelId="{5B738995-8D41-4D03-906A-5E2F9D5A56D5}" type="presParOf" srcId="{DCFAD2D4-B0B3-4302-BB96-CE3A05C27787}" destId="{05070105-816D-4E57-96D5-1C5405A4DF5F}" srcOrd="10" destOrd="0" presId="urn:microsoft.com/office/officeart/2009/3/layout/HorizontalOrganizationChart"/>
    <dgm:cxn modelId="{6869800C-738D-461F-81D2-D92EAE6EE322}" type="presParOf" srcId="{DCFAD2D4-B0B3-4302-BB96-CE3A05C27787}" destId="{59B49E6F-8C48-4F10-BC09-8F216F2990EA}" srcOrd="11" destOrd="0" presId="urn:microsoft.com/office/officeart/2009/3/layout/HorizontalOrganizationChart"/>
    <dgm:cxn modelId="{861F71CB-55DD-4CDE-A310-07EA8209693C}" type="presParOf" srcId="{59B49E6F-8C48-4F10-BC09-8F216F2990EA}" destId="{BA04098A-172E-453D-BA91-92C62BFC2439}" srcOrd="0" destOrd="0" presId="urn:microsoft.com/office/officeart/2009/3/layout/HorizontalOrganizationChart"/>
    <dgm:cxn modelId="{154DD007-4BFD-4120-9875-15D6067FCF9D}" type="presParOf" srcId="{BA04098A-172E-453D-BA91-92C62BFC2439}" destId="{9978840F-AEC1-4370-B023-3790C7828473}" srcOrd="0" destOrd="0" presId="urn:microsoft.com/office/officeart/2009/3/layout/HorizontalOrganizationChart"/>
    <dgm:cxn modelId="{820EAD13-C05D-4B49-9E40-45F51234EC54}" type="presParOf" srcId="{BA04098A-172E-453D-BA91-92C62BFC2439}" destId="{E3DFD368-811E-4CAB-82AB-84C5D51AD472}" srcOrd="1" destOrd="0" presId="urn:microsoft.com/office/officeart/2009/3/layout/HorizontalOrganizationChart"/>
    <dgm:cxn modelId="{C52B6D36-B207-42F5-AFD0-2CFD9037C6CB}" type="presParOf" srcId="{59B49E6F-8C48-4F10-BC09-8F216F2990EA}" destId="{9F1AC015-DEDF-4AA8-9F91-E6BDD17DB505}" srcOrd="1" destOrd="0" presId="urn:microsoft.com/office/officeart/2009/3/layout/HorizontalOrganizationChart"/>
    <dgm:cxn modelId="{B4FF973B-81F3-4569-9797-D551192DCBD0}" type="presParOf" srcId="{59B49E6F-8C48-4F10-BC09-8F216F2990EA}" destId="{C2ECD78B-B3F9-4CBF-AC16-485921780F84}" srcOrd="2" destOrd="0" presId="urn:microsoft.com/office/officeart/2009/3/layout/HorizontalOrganizationChart"/>
    <dgm:cxn modelId="{A1C07767-4D6F-434A-B2E5-4420DB09E86A}" type="presParOf" srcId="{6720B21C-9EFB-4EBC-8C35-6BC2F7CABB90}" destId="{24886330-D9F3-4671-9DE5-B762C27F610A}" srcOrd="2" destOrd="0" presId="urn:microsoft.com/office/officeart/2009/3/layout/HorizontalOrganizationChart"/>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B40022F-364A-4F36-BEF2-30C7A378EFD2}" type="doc">
      <dgm:prSet loTypeId="urn:microsoft.com/office/officeart/2009/3/layout/HorizontalOrganizationChart" loCatId="hierarchy" qsTypeId="urn:microsoft.com/office/officeart/2005/8/quickstyle/simple1" qsCatId="simple" csTypeId="urn:microsoft.com/office/officeart/2005/8/colors/accent1_2" csCatId="accent1" phldr="1"/>
      <dgm:spPr/>
      <dgm:t>
        <a:bodyPr/>
        <a:lstStyle/>
        <a:p>
          <a:endParaRPr lang="zh-CN" altLang="en-US"/>
        </a:p>
      </dgm:t>
    </dgm:pt>
    <dgm:pt modelId="{BE43DA2C-3685-4402-BB83-E3DDC02183FA}">
      <dgm:prSet phldrT="[文本]" custT="1">
        <dgm:style>
          <a:lnRef idx="1">
            <a:schemeClr val="accent1"/>
          </a:lnRef>
          <a:fillRef idx="2">
            <a:schemeClr val="accent1"/>
          </a:fillRef>
          <a:effectRef idx="1">
            <a:schemeClr val="accent1"/>
          </a:effectRef>
          <a:fontRef idx="minor">
            <a:schemeClr val="dk1"/>
          </a:fontRef>
        </dgm:style>
      </dgm:prSet>
      <dgm:spPr/>
      <dgm:t>
        <a:bodyPr/>
        <a:lstStyle/>
        <a:p>
          <a:pPr algn="ctr"/>
          <a:r>
            <a:rPr lang="zh-CN" altLang="en-US" sz="2800" b="1" dirty="0" smtClean="0"/>
            <a:t>讲解语</a:t>
          </a:r>
          <a:endParaRPr lang="zh-CN" altLang="en-US" sz="2800" b="1" dirty="0"/>
        </a:p>
      </dgm:t>
    </dgm:pt>
    <dgm:pt modelId="{B94CF6EC-6010-46AA-A1D9-383216BFA075}" cxnId="{770AAC89-5F93-4019-943E-DD00F8C4CD79}" type="parTrans">
      <dgm:prSet/>
      <dgm:spPr/>
      <dgm:t>
        <a:bodyPr/>
        <a:lstStyle/>
        <a:p>
          <a:endParaRPr lang="zh-CN" altLang="en-US"/>
        </a:p>
      </dgm:t>
    </dgm:pt>
    <dgm:pt modelId="{D8313DD4-2C46-4D09-86F5-878031801FBD}" cxnId="{770AAC89-5F93-4019-943E-DD00F8C4CD79}" type="sibTrans">
      <dgm:prSet/>
      <dgm:spPr/>
      <dgm:t>
        <a:bodyPr/>
        <a:lstStyle/>
        <a:p>
          <a:endParaRPr lang="zh-CN" altLang="en-US"/>
        </a:p>
      </dgm:t>
    </dgm:pt>
    <dgm:pt modelId="{53E6E6FF-7635-42AE-A56F-472DD0E91473}">
      <dgm:prSet phldrT="[文本]" custT="1">
        <dgm:style>
          <a:lnRef idx="1">
            <a:schemeClr val="accent1"/>
          </a:lnRef>
          <a:fillRef idx="2">
            <a:schemeClr val="accent1"/>
          </a:fillRef>
          <a:effectRef idx="1">
            <a:schemeClr val="accent1"/>
          </a:effectRef>
          <a:fontRef idx="minor">
            <a:schemeClr val="dk1"/>
          </a:fontRef>
        </dgm:style>
      </dgm:prSet>
      <dgm:spPr/>
      <dgm:t>
        <a:bodyPr/>
        <a:lstStyle/>
        <a:p>
          <a:pPr algn="ctr"/>
          <a:r>
            <a:rPr lang="zh-CN" altLang="en-US" sz="2800" b="1" dirty="0" smtClean="0"/>
            <a:t>讲析语</a:t>
          </a:r>
          <a:endParaRPr lang="zh-CN" altLang="en-US" sz="2800" b="1" dirty="0"/>
        </a:p>
      </dgm:t>
    </dgm:pt>
    <dgm:pt modelId="{C6C6BF21-A70A-4C5A-B59C-28CF80FA96B7}" cxnId="{84C8EC76-C6CE-4845-8FCC-F05A99CE2102}" type="parTrans">
      <dgm:prSet>
        <dgm:style>
          <a:lnRef idx="1">
            <a:schemeClr val="accent1"/>
          </a:lnRef>
          <a:fillRef idx="2">
            <a:schemeClr val="accent1"/>
          </a:fillRef>
          <a:effectRef idx="1">
            <a:schemeClr val="accent1"/>
          </a:effectRef>
          <a:fontRef idx="minor">
            <a:schemeClr val="dk1"/>
          </a:fontRef>
        </dgm:style>
      </dgm:prSet>
      <dgm:spPr/>
      <dgm:t>
        <a:bodyPr/>
        <a:lstStyle/>
        <a:p>
          <a:pPr algn="r"/>
          <a:endParaRPr lang="zh-CN" altLang="en-US" b="1"/>
        </a:p>
      </dgm:t>
    </dgm:pt>
    <dgm:pt modelId="{5E28D1BB-5C16-4759-B4D5-51BECEB0AADA}" cxnId="{84C8EC76-C6CE-4845-8FCC-F05A99CE2102}" type="sibTrans">
      <dgm:prSet/>
      <dgm:spPr/>
      <dgm:t>
        <a:bodyPr/>
        <a:lstStyle/>
        <a:p>
          <a:endParaRPr lang="zh-CN" altLang="en-US"/>
        </a:p>
      </dgm:t>
    </dgm:pt>
    <dgm:pt modelId="{74386BF1-35C3-4758-AE7C-2B3FC5F7DD45}">
      <dgm:prSet phldrT="[文本]" custT="1">
        <dgm:style>
          <a:lnRef idx="1">
            <a:schemeClr val="accent1"/>
          </a:lnRef>
          <a:fillRef idx="2">
            <a:schemeClr val="accent1"/>
          </a:fillRef>
          <a:effectRef idx="1">
            <a:schemeClr val="accent1"/>
          </a:effectRef>
          <a:fontRef idx="minor">
            <a:schemeClr val="dk1"/>
          </a:fontRef>
        </dgm:style>
      </dgm:prSet>
      <dgm:spPr/>
      <dgm:t>
        <a:bodyPr/>
        <a:lstStyle/>
        <a:p>
          <a:pPr algn="ctr"/>
          <a:r>
            <a:rPr lang="zh-CN" altLang="en-US" sz="2800" b="1" dirty="0" smtClean="0"/>
            <a:t>归纳语</a:t>
          </a:r>
          <a:endParaRPr lang="zh-CN" altLang="en-US" sz="2800" b="1" dirty="0"/>
        </a:p>
      </dgm:t>
    </dgm:pt>
    <dgm:pt modelId="{7FA0CDD9-2352-4693-88D5-A8C10A4ED134}" cxnId="{D110C5A0-251C-4D93-B97F-0D3CE274205F}" type="parTrans">
      <dgm:prSet>
        <dgm:style>
          <a:lnRef idx="1">
            <a:schemeClr val="accent1"/>
          </a:lnRef>
          <a:fillRef idx="2">
            <a:schemeClr val="accent1"/>
          </a:fillRef>
          <a:effectRef idx="1">
            <a:schemeClr val="accent1"/>
          </a:effectRef>
          <a:fontRef idx="minor">
            <a:schemeClr val="dk1"/>
          </a:fontRef>
        </dgm:style>
      </dgm:prSet>
      <dgm:spPr/>
      <dgm:t>
        <a:bodyPr/>
        <a:lstStyle/>
        <a:p>
          <a:pPr algn="r"/>
          <a:endParaRPr lang="zh-CN" altLang="en-US" b="1"/>
        </a:p>
      </dgm:t>
    </dgm:pt>
    <dgm:pt modelId="{D78323CF-8919-47AC-8C97-C5A8554B1F6F}" cxnId="{D110C5A0-251C-4D93-B97F-0D3CE274205F}" type="sibTrans">
      <dgm:prSet/>
      <dgm:spPr/>
      <dgm:t>
        <a:bodyPr/>
        <a:lstStyle/>
        <a:p>
          <a:endParaRPr lang="zh-CN" altLang="en-US"/>
        </a:p>
      </dgm:t>
    </dgm:pt>
    <dgm:pt modelId="{2E663888-78C1-417B-A41D-BE11791AD825}">
      <dgm:prSet phldrT="[文本]" custT="1">
        <dgm:style>
          <a:lnRef idx="1">
            <a:schemeClr val="accent1"/>
          </a:lnRef>
          <a:fillRef idx="2">
            <a:schemeClr val="accent1"/>
          </a:fillRef>
          <a:effectRef idx="1">
            <a:schemeClr val="accent1"/>
          </a:effectRef>
          <a:fontRef idx="minor">
            <a:schemeClr val="dk1"/>
          </a:fontRef>
        </dgm:style>
      </dgm:prSet>
      <dgm:spPr/>
      <dgm:t>
        <a:bodyPr/>
        <a:lstStyle/>
        <a:p>
          <a:pPr algn="ctr"/>
          <a:r>
            <a:rPr lang="zh-CN" altLang="en-US" sz="2800" b="1" dirty="0" smtClean="0"/>
            <a:t>启发语</a:t>
          </a:r>
          <a:endParaRPr lang="zh-CN" altLang="en-US" sz="2800" b="1" dirty="0"/>
        </a:p>
      </dgm:t>
    </dgm:pt>
    <dgm:pt modelId="{184F658E-9D42-4D04-A182-129772695D07}" cxnId="{832F8DBB-6622-4CD3-828A-62C867B6EB3D}" type="parTrans">
      <dgm:prSet>
        <dgm:style>
          <a:lnRef idx="1">
            <a:schemeClr val="accent1"/>
          </a:lnRef>
          <a:fillRef idx="2">
            <a:schemeClr val="accent1"/>
          </a:fillRef>
          <a:effectRef idx="1">
            <a:schemeClr val="accent1"/>
          </a:effectRef>
          <a:fontRef idx="minor">
            <a:schemeClr val="dk1"/>
          </a:fontRef>
        </dgm:style>
      </dgm:prSet>
      <dgm:spPr/>
      <dgm:t>
        <a:bodyPr/>
        <a:lstStyle/>
        <a:p>
          <a:pPr algn="r"/>
          <a:endParaRPr lang="zh-CN" altLang="en-US" b="1"/>
        </a:p>
      </dgm:t>
    </dgm:pt>
    <dgm:pt modelId="{F794AF5A-93DD-4D30-8DD5-4AC60CA8A6B9}" cxnId="{832F8DBB-6622-4CD3-828A-62C867B6EB3D}" type="sibTrans">
      <dgm:prSet/>
      <dgm:spPr/>
      <dgm:t>
        <a:bodyPr/>
        <a:lstStyle/>
        <a:p>
          <a:endParaRPr lang="zh-CN" altLang="en-US"/>
        </a:p>
      </dgm:t>
    </dgm:pt>
    <dgm:pt modelId="{5A709895-789C-4545-BD77-09F31A9FC1BA}" type="pres">
      <dgm:prSet presAssocID="{4B40022F-364A-4F36-BEF2-30C7A378EFD2}" presName="hierChild1" presStyleCnt="0">
        <dgm:presLayoutVars>
          <dgm:orgChart val="1"/>
          <dgm:chPref val="1"/>
          <dgm:dir/>
          <dgm:animOne val="branch"/>
          <dgm:animLvl val="lvl"/>
          <dgm:resizeHandles/>
        </dgm:presLayoutVars>
      </dgm:prSet>
      <dgm:spPr/>
      <dgm:t>
        <a:bodyPr/>
        <a:lstStyle/>
        <a:p>
          <a:endParaRPr lang="zh-CN" altLang="en-US"/>
        </a:p>
      </dgm:t>
    </dgm:pt>
    <dgm:pt modelId="{6720B21C-9EFB-4EBC-8C35-6BC2F7CABB90}" type="pres">
      <dgm:prSet presAssocID="{BE43DA2C-3685-4402-BB83-E3DDC02183FA}" presName="hierRoot1" presStyleCnt="0">
        <dgm:presLayoutVars>
          <dgm:hierBranch val="init"/>
        </dgm:presLayoutVars>
      </dgm:prSet>
      <dgm:spPr/>
    </dgm:pt>
    <dgm:pt modelId="{2ED961F9-66B0-4F3B-9FAA-98A3CF319DB3}" type="pres">
      <dgm:prSet presAssocID="{BE43DA2C-3685-4402-BB83-E3DDC02183FA}" presName="rootComposite1" presStyleCnt="0"/>
      <dgm:spPr/>
    </dgm:pt>
    <dgm:pt modelId="{5D061258-D7A4-42A2-8256-942FFCE2D2A8}" type="pres">
      <dgm:prSet presAssocID="{BE43DA2C-3685-4402-BB83-E3DDC02183FA}" presName="rootText1" presStyleLbl="node0" presStyleIdx="0" presStyleCnt="1" custScaleX="20242" custScaleY="31755" custLinFactNeighborX="-24290" custLinFactNeighborY="-5607">
        <dgm:presLayoutVars>
          <dgm:chPref val="3"/>
        </dgm:presLayoutVars>
      </dgm:prSet>
      <dgm:spPr/>
      <dgm:t>
        <a:bodyPr/>
        <a:lstStyle/>
        <a:p>
          <a:endParaRPr lang="zh-CN" altLang="en-US"/>
        </a:p>
      </dgm:t>
    </dgm:pt>
    <dgm:pt modelId="{C41D2224-2310-4D6B-9FFC-BE66D44A4817}" type="pres">
      <dgm:prSet presAssocID="{BE43DA2C-3685-4402-BB83-E3DDC02183FA}" presName="rootConnector1" presStyleLbl="node1" presStyleIdx="0" presStyleCnt="0"/>
      <dgm:spPr/>
      <dgm:t>
        <a:bodyPr/>
        <a:lstStyle/>
        <a:p>
          <a:endParaRPr lang="zh-CN" altLang="en-US"/>
        </a:p>
      </dgm:t>
    </dgm:pt>
    <dgm:pt modelId="{DCFAD2D4-B0B3-4302-BB96-CE3A05C27787}" type="pres">
      <dgm:prSet presAssocID="{BE43DA2C-3685-4402-BB83-E3DDC02183FA}" presName="hierChild2" presStyleCnt="0"/>
      <dgm:spPr/>
    </dgm:pt>
    <dgm:pt modelId="{F5521D14-873F-42CE-83E7-B1134EAFE042}" type="pres">
      <dgm:prSet presAssocID="{C6C6BF21-A70A-4C5A-B59C-28CF80FA96B7}" presName="Name64" presStyleLbl="parChTrans1D2" presStyleIdx="0" presStyleCnt="3" custSzX="6254434"/>
      <dgm:spPr/>
      <dgm:t>
        <a:bodyPr/>
        <a:lstStyle/>
        <a:p>
          <a:endParaRPr lang="zh-CN" altLang="en-US"/>
        </a:p>
      </dgm:t>
    </dgm:pt>
    <dgm:pt modelId="{63A32C30-0C88-4201-A724-C51A040C0879}" type="pres">
      <dgm:prSet presAssocID="{53E6E6FF-7635-42AE-A56F-472DD0E91473}" presName="hierRoot2" presStyleCnt="0">
        <dgm:presLayoutVars>
          <dgm:hierBranch val="init"/>
        </dgm:presLayoutVars>
      </dgm:prSet>
      <dgm:spPr/>
    </dgm:pt>
    <dgm:pt modelId="{827AFF56-02A3-476D-97C4-17E21890D58F}" type="pres">
      <dgm:prSet presAssocID="{53E6E6FF-7635-42AE-A56F-472DD0E91473}" presName="rootComposite" presStyleCnt="0"/>
      <dgm:spPr/>
    </dgm:pt>
    <dgm:pt modelId="{26A68303-0FA5-4243-A156-175CA41D1F95}" type="pres">
      <dgm:prSet presAssocID="{53E6E6FF-7635-42AE-A56F-472DD0E91473}" presName="rootText" presStyleLbl="node2" presStyleIdx="0" presStyleCnt="3" custScaleX="25243" custScaleY="42690" custLinFactNeighborX="-27564" custLinFactNeighborY="3029">
        <dgm:presLayoutVars>
          <dgm:chPref val="3"/>
        </dgm:presLayoutVars>
      </dgm:prSet>
      <dgm:spPr/>
      <dgm:t>
        <a:bodyPr/>
        <a:lstStyle/>
        <a:p>
          <a:endParaRPr lang="zh-CN" altLang="en-US"/>
        </a:p>
      </dgm:t>
    </dgm:pt>
    <dgm:pt modelId="{95CD27E2-4450-4DD4-BE21-5A38B0B22484}" type="pres">
      <dgm:prSet presAssocID="{53E6E6FF-7635-42AE-A56F-472DD0E91473}" presName="rootConnector" presStyleLbl="node2" presStyleIdx="0" presStyleCnt="3"/>
      <dgm:spPr/>
      <dgm:t>
        <a:bodyPr/>
        <a:lstStyle/>
        <a:p>
          <a:endParaRPr lang="zh-CN" altLang="en-US"/>
        </a:p>
      </dgm:t>
    </dgm:pt>
    <dgm:pt modelId="{52E0C995-23BC-44B4-90BA-BE2ADCE03B23}" type="pres">
      <dgm:prSet presAssocID="{53E6E6FF-7635-42AE-A56F-472DD0E91473}" presName="hierChild4" presStyleCnt="0"/>
      <dgm:spPr/>
    </dgm:pt>
    <dgm:pt modelId="{BBD52961-F409-419A-9177-E53CFF362D01}" type="pres">
      <dgm:prSet presAssocID="{53E6E6FF-7635-42AE-A56F-472DD0E91473}" presName="hierChild5" presStyleCnt="0"/>
      <dgm:spPr/>
    </dgm:pt>
    <dgm:pt modelId="{6B5BB166-5A6B-4677-AAD6-54761B44D559}" type="pres">
      <dgm:prSet presAssocID="{7FA0CDD9-2352-4693-88D5-A8C10A4ED134}" presName="Name64" presStyleLbl="parChTrans1D2" presStyleIdx="1" presStyleCnt="3" custSzX="6254434"/>
      <dgm:spPr/>
      <dgm:t>
        <a:bodyPr/>
        <a:lstStyle/>
        <a:p>
          <a:endParaRPr lang="zh-CN" altLang="en-US"/>
        </a:p>
      </dgm:t>
    </dgm:pt>
    <dgm:pt modelId="{0ABC1C7D-3FFA-4153-AF05-713972EC6E72}" type="pres">
      <dgm:prSet presAssocID="{74386BF1-35C3-4758-AE7C-2B3FC5F7DD45}" presName="hierRoot2" presStyleCnt="0">
        <dgm:presLayoutVars>
          <dgm:hierBranch val="init"/>
        </dgm:presLayoutVars>
      </dgm:prSet>
      <dgm:spPr/>
    </dgm:pt>
    <dgm:pt modelId="{5BBE39B5-43F2-4CA4-B41D-086BBA6B8E88}" type="pres">
      <dgm:prSet presAssocID="{74386BF1-35C3-4758-AE7C-2B3FC5F7DD45}" presName="rootComposite" presStyleCnt="0"/>
      <dgm:spPr/>
    </dgm:pt>
    <dgm:pt modelId="{DB718BC8-97BE-45D1-88F3-45DFFBAE83E3}" type="pres">
      <dgm:prSet presAssocID="{74386BF1-35C3-4758-AE7C-2B3FC5F7DD45}" presName="rootText" presStyleLbl="node2" presStyleIdx="1" presStyleCnt="3" custScaleX="25667" custScaleY="42690" custLinFactNeighborX="-27776" custLinFactNeighborY="-11672">
        <dgm:presLayoutVars>
          <dgm:chPref val="3"/>
        </dgm:presLayoutVars>
      </dgm:prSet>
      <dgm:spPr/>
      <dgm:t>
        <a:bodyPr/>
        <a:lstStyle/>
        <a:p>
          <a:endParaRPr lang="zh-CN" altLang="en-US"/>
        </a:p>
      </dgm:t>
    </dgm:pt>
    <dgm:pt modelId="{A4F4AF73-5B4E-4402-83C8-96F152C91C41}" type="pres">
      <dgm:prSet presAssocID="{74386BF1-35C3-4758-AE7C-2B3FC5F7DD45}" presName="rootConnector" presStyleLbl="node2" presStyleIdx="1" presStyleCnt="3"/>
      <dgm:spPr/>
      <dgm:t>
        <a:bodyPr/>
        <a:lstStyle/>
        <a:p>
          <a:endParaRPr lang="zh-CN" altLang="en-US"/>
        </a:p>
      </dgm:t>
    </dgm:pt>
    <dgm:pt modelId="{F81222DE-827F-4CF7-A5F2-CFF736807003}" type="pres">
      <dgm:prSet presAssocID="{74386BF1-35C3-4758-AE7C-2B3FC5F7DD45}" presName="hierChild4" presStyleCnt="0"/>
      <dgm:spPr/>
    </dgm:pt>
    <dgm:pt modelId="{6DFA32D5-9C0A-49DB-8DE1-C7DC1EAFE370}" type="pres">
      <dgm:prSet presAssocID="{74386BF1-35C3-4758-AE7C-2B3FC5F7DD45}" presName="hierChild5" presStyleCnt="0"/>
      <dgm:spPr/>
    </dgm:pt>
    <dgm:pt modelId="{A1B10A6E-8EFE-4603-8908-4147A2D457F9}" type="pres">
      <dgm:prSet presAssocID="{184F658E-9D42-4D04-A182-129772695D07}" presName="Name64" presStyleLbl="parChTrans1D2" presStyleIdx="2" presStyleCnt="3" custSzX="6254434"/>
      <dgm:spPr/>
      <dgm:t>
        <a:bodyPr/>
        <a:lstStyle/>
        <a:p>
          <a:endParaRPr lang="zh-CN" altLang="en-US"/>
        </a:p>
      </dgm:t>
    </dgm:pt>
    <dgm:pt modelId="{88A8286F-7882-48FD-9544-C518E62B1C7F}" type="pres">
      <dgm:prSet presAssocID="{2E663888-78C1-417B-A41D-BE11791AD825}" presName="hierRoot2" presStyleCnt="0">
        <dgm:presLayoutVars>
          <dgm:hierBranch val="init"/>
        </dgm:presLayoutVars>
      </dgm:prSet>
      <dgm:spPr/>
    </dgm:pt>
    <dgm:pt modelId="{FE683976-C308-4209-876A-C436FB371D21}" type="pres">
      <dgm:prSet presAssocID="{2E663888-78C1-417B-A41D-BE11791AD825}" presName="rootComposite" presStyleCnt="0"/>
      <dgm:spPr/>
    </dgm:pt>
    <dgm:pt modelId="{5992EB92-AD56-4D30-B9C2-262BF8B5755D}" type="pres">
      <dgm:prSet presAssocID="{2E663888-78C1-417B-A41D-BE11791AD825}" presName="rootText" presStyleLbl="node2" presStyleIdx="2" presStyleCnt="3" custScaleX="25421" custScaleY="42690" custLinFactNeighborX="-27776" custLinFactNeighborY="-25141">
        <dgm:presLayoutVars>
          <dgm:chPref val="3"/>
        </dgm:presLayoutVars>
      </dgm:prSet>
      <dgm:spPr/>
      <dgm:t>
        <a:bodyPr/>
        <a:lstStyle/>
        <a:p>
          <a:endParaRPr lang="zh-CN" altLang="en-US"/>
        </a:p>
      </dgm:t>
    </dgm:pt>
    <dgm:pt modelId="{5805E88D-888F-4394-8812-50990C692AF5}" type="pres">
      <dgm:prSet presAssocID="{2E663888-78C1-417B-A41D-BE11791AD825}" presName="rootConnector" presStyleLbl="node2" presStyleIdx="2" presStyleCnt="3"/>
      <dgm:spPr/>
      <dgm:t>
        <a:bodyPr/>
        <a:lstStyle/>
        <a:p>
          <a:endParaRPr lang="zh-CN" altLang="en-US"/>
        </a:p>
      </dgm:t>
    </dgm:pt>
    <dgm:pt modelId="{57B851F5-4A84-4F40-A409-085E0EDEF959}" type="pres">
      <dgm:prSet presAssocID="{2E663888-78C1-417B-A41D-BE11791AD825}" presName="hierChild4" presStyleCnt="0"/>
      <dgm:spPr/>
    </dgm:pt>
    <dgm:pt modelId="{847A6BF7-C7FF-40A6-8D77-02B7FB254CE9}" type="pres">
      <dgm:prSet presAssocID="{2E663888-78C1-417B-A41D-BE11791AD825}" presName="hierChild5" presStyleCnt="0"/>
      <dgm:spPr/>
    </dgm:pt>
    <dgm:pt modelId="{24886330-D9F3-4671-9DE5-B762C27F610A}" type="pres">
      <dgm:prSet presAssocID="{BE43DA2C-3685-4402-BB83-E3DDC02183FA}" presName="hierChild3" presStyleCnt="0"/>
      <dgm:spPr/>
    </dgm:pt>
  </dgm:ptLst>
  <dgm:cxnLst>
    <dgm:cxn modelId="{832F8DBB-6622-4CD3-828A-62C867B6EB3D}" srcId="{BE43DA2C-3685-4402-BB83-E3DDC02183FA}" destId="{2E663888-78C1-417B-A41D-BE11791AD825}" srcOrd="2" destOrd="0" parTransId="{184F658E-9D42-4D04-A182-129772695D07}" sibTransId="{F794AF5A-93DD-4D30-8DD5-4AC60CA8A6B9}"/>
    <dgm:cxn modelId="{C3D15993-8218-4E7F-8F52-138E461DB7C1}" type="presOf" srcId="{74386BF1-35C3-4758-AE7C-2B3FC5F7DD45}" destId="{DB718BC8-97BE-45D1-88F3-45DFFBAE83E3}" srcOrd="0" destOrd="0" presId="urn:microsoft.com/office/officeart/2009/3/layout/HorizontalOrganizationChart"/>
    <dgm:cxn modelId="{C6624684-F14A-442D-AC53-C0842FE0AC86}" type="presOf" srcId="{2E663888-78C1-417B-A41D-BE11791AD825}" destId="{5805E88D-888F-4394-8812-50990C692AF5}" srcOrd="1" destOrd="0" presId="urn:microsoft.com/office/officeart/2009/3/layout/HorizontalOrganizationChart"/>
    <dgm:cxn modelId="{B0113264-801C-4008-B42E-DC2F6778B639}" type="presOf" srcId="{BE43DA2C-3685-4402-BB83-E3DDC02183FA}" destId="{C41D2224-2310-4D6B-9FFC-BE66D44A4817}" srcOrd="1" destOrd="0" presId="urn:microsoft.com/office/officeart/2009/3/layout/HorizontalOrganizationChart"/>
    <dgm:cxn modelId="{ED9A7C02-38F6-43CE-8789-E9CD7CB71B89}" type="presOf" srcId="{BE43DA2C-3685-4402-BB83-E3DDC02183FA}" destId="{5D061258-D7A4-42A2-8256-942FFCE2D2A8}" srcOrd="0" destOrd="0" presId="urn:microsoft.com/office/officeart/2009/3/layout/HorizontalOrganizationChart"/>
    <dgm:cxn modelId="{C4B5FF4D-D3C7-4814-81B6-CD4DFE0C96CE}" type="presOf" srcId="{53E6E6FF-7635-42AE-A56F-472DD0E91473}" destId="{26A68303-0FA5-4243-A156-175CA41D1F95}" srcOrd="0" destOrd="0" presId="urn:microsoft.com/office/officeart/2009/3/layout/HorizontalOrganizationChart"/>
    <dgm:cxn modelId="{4838029A-6DD3-4675-B8F8-C6270C1DE27E}" type="presOf" srcId="{4B40022F-364A-4F36-BEF2-30C7A378EFD2}" destId="{5A709895-789C-4545-BD77-09F31A9FC1BA}" srcOrd="0" destOrd="0" presId="urn:microsoft.com/office/officeart/2009/3/layout/HorizontalOrganizationChart"/>
    <dgm:cxn modelId="{8D42AB49-1301-4DB7-B741-C59C95ACD94A}" type="presOf" srcId="{74386BF1-35C3-4758-AE7C-2B3FC5F7DD45}" destId="{A4F4AF73-5B4E-4402-83C8-96F152C91C41}" srcOrd="1" destOrd="0" presId="urn:microsoft.com/office/officeart/2009/3/layout/HorizontalOrganizationChart"/>
    <dgm:cxn modelId="{770AAC89-5F93-4019-943E-DD00F8C4CD79}" srcId="{4B40022F-364A-4F36-BEF2-30C7A378EFD2}" destId="{BE43DA2C-3685-4402-BB83-E3DDC02183FA}" srcOrd="0" destOrd="0" parTransId="{B94CF6EC-6010-46AA-A1D9-383216BFA075}" sibTransId="{D8313DD4-2C46-4D09-86F5-878031801FBD}"/>
    <dgm:cxn modelId="{932D5C99-F1F4-453B-A5C7-28D3F50A23C4}" type="presOf" srcId="{7FA0CDD9-2352-4693-88D5-A8C10A4ED134}" destId="{6B5BB166-5A6B-4677-AAD6-54761B44D559}" srcOrd="0" destOrd="0" presId="urn:microsoft.com/office/officeart/2009/3/layout/HorizontalOrganizationChart"/>
    <dgm:cxn modelId="{61818E0C-175B-4B22-8562-EAEDF7E70D32}" type="presOf" srcId="{53E6E6FF-7635-42AE-A56F-472DD0E91473}" destId="{95CD27E2-4450-4DD4-BE21-5A38B0B22484}" srcOrd="1" destOrd="0" presId="urn:microsoft.com/office/officeart/2009/3/layout/HorizontalOrganizationChart"/>
    <dgm:cxn modelId="{84C8EC76-C6CE-4845-8FCC-F05A99CE2102}" srcId="{BE43DA2C-3685-4402-BB83-E3DDC02183FA}" destId="{53E6E6FF-7635-42AE-A56F-472DD0E91473}" srcOrd="0" destOrd="0" parTransId="{C6C6BF21-A70A-4C5A-B59C-28CF80FA96B7}" sibTransId="{5E28D1BB-5C16-4759-B4D5-51BECEB0AADA}"/>
    <dgm:cxn modelId="{A3603998-D4B7-496F-AAC8-0206E7CBB87E}" type="presOf" srcId="{C6C6BF21-A70A-4C5A-B59C-28CF80FA96B7}" destId="{F5521D14-873F-42CE-83E7-B1134EAFE042}" srcOrd="0" destOrd="0" presId="urn:microsoft.com/office/officeart/2009/3/layout/HorizontalOrganizationChart"/>
    <dgm:cxn modelId="{8996D5BD-2F9B-4C9A-94BF-2F96A0D985AE}" type="presOf" srcId="{2E663888-78C1-417B-A41D-BE11791AD825}" destId="{5992EB92-AD56-4D30-B9C2-262BF8B5755D}" srcOrd="0" destOrd="0" presId="urn:microsoft.com/office/officeart/2009/3/layout/HorizontalOrganizationChart"/>
    <dgm:cxn modelId="{D110C5A0-251C-4D93-B97F-0D3CE274205F}" srcId="{BE43DA2C-3685-4402-BB83-E3DDC02183FA}" destId="{74386BF1-35C3-4758-AE7C-2B3FC5F7DD45}" srcOrd="1" destOrd="0" parTransId="{7FA0CDD9-2352-4693-88D5-A8C10A4ED134}" sibTransId="{D78323CF-8919-47AC-8C97-C5A8554B1F6F}"/>
    <dgm:cxn modelId="{AC3DA08E-DD12-4008-BAE4-58B23F2D27AB}" type="presOf" srcId="{184F658E-9D42-4D04-A182-129772695D07}" destId="{A1B10A6E-8EFE-4603-8908-4147A2D457F9}" srcOrd="0" destOrd="0" presId="urn:microsoft.com/office/officeart/2009/3/layout/HorizontalOrganizationChart"/>
    <dgm:cxn modelId="{90C9B62C-28A7-49C8-A43C-CC77243E75CF}" type="presParOf" srcId="{5A709895-789C-4545-BD77-09F31A9FC1BA}" destId="{6720B21C-9EFB-4EBC-8C35-6BC2F7CABB90}" srcOrd="0" destOrd="0" presId="urn:microsoft.com/office/officeart/2009/3/layout/HorizontalOrganizationChart"/>
    <dgm:cxn modelId="{7073B75E-069B-4203-843A-B4769F73FFCF}" type="presParOf" srcId="{6720B21C-9EFB-4EBC-8C35-6BC2F7CABB90}" destId="{2ED961F9-66B0-4F3B-9FAA-98A3CF319DB3}" srcOrd="0" destOrd="0" presId="urn:microsoft.com/office/officeart/2009/3/layout/HorizontalOrganizationChart"/>
    <dgm:cxn modelId="{82E81FDA-0133-4795-B534-7C6E67DCC16C}" type="presParOf" srcId="{2ED961F9-66B0-4F3B-9FAA-98A3CF319DB3}" destId="{5D061258-D7A4-42A2-8256-942FFCE2D2A8}" srcOrd="0" destOrd="0" presId="urn:microsoft.com/office/officeart/2009/3/layout/HorizontalOrganizationChart"/>
    <dgm:cxn modelId="{73773979-610C-48FF-A27D-F67C77854CF5}" type="presParOf" srcId="{2ED961F9-66B0-4F3B-9FAA-98A3CF319DB3}" destId="{C41D2224-2310-4D6B-9FFC-BE66D44A4817}" srcOrd="1" destOrd="0" presId="urn:microsoft.com/office/officeart/2009/3/layout/HorizontalOrganizationChart"/>
    <dgm:cxn modelId="{DB6180AE-9395-4BD7-BAE0-4EEE5E01D086}" type="presParOf" srcId="{6720B21C-9EFB-4EBC-8C35-6BC2F7CABB90}" destId="{DCFAD2D4-B0B3-4302-BB96-CE3A05C27787}" srcOrd="1" destOrd="0" presId="urn:microsoft.com/office/officeart/2009/3/layout/HorizontalOrganizationChart"/>
    <dgm:cxn modelId="{998DC713-26E7-4DF9-BBC9-A9B9DEF36D72}" type="presParOf" srcId="{DCFAD2D4-B0B3-4302-BB96-CE3A05C27787}" destId="{F5521D14-873F-42CE-83E7-B1134EAFE042}" srcOrd="0" destOrd="0" presId="urn:microsoft.com/office/officeart/2009/3/layout/HorizontalOrganizationChart"/>
    <dgm:cxn modelId="{C718F823-6556-4F47-B0C5-6055EA813A24}" type="presParOf" srcId="{DCFAD2D4-B0B3-4302-BB96-CE3A05C27787}" destId="{63A32C30-0C88-4201-A724-C51A040C0879}" srcOrd="1" destOrd="0" presId="urn:microsoft.com/office/officeart/2009/3/layout/HorizontalOrganizationChart"/>
    <dgm:cxn modelId="{03ED915E-9392-405D-9A9B-4760FE6CB3E0}" type="presParOf" srcId="{63A32C30-0C88-4201-A724-C51A040C0879}" destId="{827AFF56-02A3-476D-97C4-17E21890D58F}" srcOrd="0" destOrd="0" presId="urn:microsoft.com/office/officeart/2009/3/layout/HorizontalOrganizationChart"/>
    <dgm:cxn modelId="{21663878-F1C7-4A6C-B0BA-B45B0D0FF691}" type="presParOf" srcId="{827AFF56-02A3-476D-97C4-17E21890D58F}" destId="{26A68303-0FA5-4243-A156-175CA41D1F95}" srcOrd="0" destOrd="0" presId="urn:microsoft.com/office/officeart/2009/3/layout/HorizontalOrganizationChart"/>
    <dgm:cxn modelId="{94451F2E-915F-488A-81F4-F9CC4CF2C555}" type="presParOf" srcId="{827AFF56-02A3-476D-97C4-17E21890D58F}" destId="{95CD27E2-4450-4DD4-BE21-5A38B0B22484}" srcOrd="1" destOrd="0" presId="urn:microsoft.com/office/officeart/2009/3/layout/HorizontalOrganizationChart"/>
    <dgm:cxn modelId="{71F5C6EB-86C4-4301-A2A5-EC7AF39F89B2}" type="presParOf" srcId="{63A32C30-0C88-4201-A724-C51A040C0879}" destId="{52E0C995-23BC-44B4-90BA-BE2ADCE03B23}" srcOrd="1" destOrd="0" presId="urn:microsoft.com/office/officeart/2009/3/layout/HorizontalOrganizationChart"/>
    <dgm:cxn modelId="{EBF5D188-C907-484F-8180-3AFF1031377E}" type="presParOf" srcId="{63A32C30-0C88-4201-A724-C51A040C0879}" destId="{BBD52961-F409-419A-9177-E53CFF362D01}" srcOrd="2" destOrd="0" presId="urn:microsoft.com/office/officeart/2009/3/layout/HorizontalOrganizationChart"/>
    <dgm:cxn modelId="{F5C72B5B-1B1D-448C-9C94-45B1361E33FD}" type="presParOf" srcId="{DCFAD2D4-B0B3-4302-BB96-CE3A05C27787}" destId="{6B5BB166-5A6B-4677-AAD6-54761B44D559}" srcOrd="2" destOrd="0" presId="urn:microsoft.com/office/officeart/2009/3/layout/HorizontalOrganizationChart"/>
    <dgm:cxn modelId="{B0823CF7-1023-435E-8346-139357A1E4EF}" type="presParOf" srcId="{DCFAD2D4-B0B3-4302-BB96-CE3A05C27787}" destId="{0ABC1C7D-3FFA-4153-AF05-713972EC6E72}" srcOrd="3" destOrd="0" presId="urn:microsoft.com/office/officeart/2009/3/layout/HorizontalOrganizationChart"/>
    <dgm:cxn modelId="{EEBE0A03-0EBA-4114-A383-2098550F1EE3}" type="presParOf" srcId="{0ABC1C7D-3FFA-4153-AF05-713972EC6E72}" destId="{5BBE39B5-43F2-4CA4-B41D-086BBA6B8E88}" srcOrd="0" destOrd="0" presId="urn:microsoft.com/office/officeart/2009/3/layout/HorizontalOrganizationChart"/>
    <dgm:cxn modelId="{928D975A-C50C-405F-8F47-35D9695E1CD3}" type="presParOf" srcId="{5BBE39B5-43F2-4CA4-B41D-086BBA6B8E88}" destId="{DB718BC8-97BE-45D1-88F3-45DFFBAE83E3}" srcOrd="0" destOrd="0" presId="urn:microsoft.com/office/officeart/2009/3/layout/HorizontalOrganizationChart"/>
    <dgm:cxn modelId="{43FB866E-0E2C-47E6-942C-8A0483501C42}" type="presParOf" srcId="{5BBE39B5-43F2-4CA4-B41D-086BBA6B8E88}" destId="{A4F4AF73-5B4E-4402-83C8-96F152C91C41}" srcOrd="1" destOrd="0" presId="urn:microsoft.com/office/officeart/2009/3/layout/HorizontalOrganizationChart"/>
    <dgm:cxn modelId="{14FF0D01-9460-44B2-851F-46BA9B4373DA}" type="presParOf" srcId="{0ABC1C7D-3FFA-4153-AF05-713972EC6E72}" destId="{F81222DE-827F-4CF7-A5F2-CFF736807003}" srcOrd="1" destOrd="0" presId="urn:microsoft.com/office/officeart/2009/3/layout/HorizontalOrganizationChart"/>
    <dgm:cxn modelId="{A091B9FE-5ED9-4A89-B0E6-18C27B181938}" type="presParOf" srcId="{0ABC1C7D-3FFA-4153-AF05-713972EC6E72}" destId="{6DFA32D5-9C0A-49DB-8DE1-C7DC1EAFE370}" srcOrd="2" destOrd="0" presId="urn:microsoft.com/office/officeart/2009/3/layout/HorizontalOrganizationChart"/>
    <dgm:cxn modelId="{5455393F-2320-4770-A0E1-CA06734B8E8C}" type="presParOf" srcId="{DCFAD2D4-B0B3-4302-BB96-CE3A05C27787}" destId="{A1B10A6E-8EFE-4603-8908-4147A2D457F9}" srcOrd="4" destOrd="0" presId="urn:microsoft.com/office/officeart/2009/3/layout/HorizontalOrganizationChart"/>
    <dgm:cxn modelId="{D6B7E617-C003-4C18-8234-A76587E36127}" type="presParOf" srcId="{DCFAD2D4-B0B3-4302-BB96-CE3A05C27787}" destId="{88A8286F-7882-48FD-9544-C518E62B1C7F}" srcOrd="5" destOrd="0" presId="urn:microsoft.com/office/officeart/2009/3/layout/HorizontalOrganizationChart"/>
    <dgm:cxn modelId="{5053955D-F9C6-47EE-AFC0-0D75B5935973}" type="presParOf" srcId="{88A8286F-7882-48FD-9544-C518E62B1C7F}" destId="{FE683976-C308-4209-876A-C436FB371D21}" srcOrd="0" destOrd="0" presId="urn:microsoft.com/office/officeart/2009/3/layout/HorizontalOrganizationChart"/>
    <dgm:cxn modelId="{C3D1F48D-E110-47FE-84CF-775F3016007C}" type="presParOf" srcId="{FE683976-C308-4209-876A-C436FB371D21}" destId="{5992EB92-AD56-4D30-B9C2-262BF8B5755D}" srcOrd="0" destOrd="0" presId="urn:microsoft.com/office/officeart/2009/3/layout/HorizontalOrganizationChart"/>
    <dgm:cxn modelId="{C36BED23-466E-43A6-AAA0-4FD2C2C9D637}" type="presParOf" srcId="{FE683976-C308-4209-876A-C436FB371D21}" destId="{5805E88D-888F-4394-8812-50990C692AF5}" srcOrd="1" destOrd="0" presId="urn:microsoft.com/office/officeart/2009/3/layout/HorizontalOrganizationChart"/>
    <dgm:cxn modelId="{7A36DC1A-C940-43E6-AC7D-8E1F292D558C}" type="presParOf" srcId="{88A8286F-7882-48FD-9544-C518E62B1C7F}" destId="{57B851F5-4A84-4F40-A409-085E0EDEF959}" srcOrd="1" destOrd="0" presId="urn:microsoft.com/office/officeart/2009/3/layout/HorizontalOrganizationChart"/>
    <dgm:cxn modelId="{14B8E86A-CCB8-4F88-A39F-24F64D6C87F3}" type="presParOf" srcId="{88A8286F-7882-48FD-9544-C518E62B1C7F}" destId="{847A6BF7-C7FF-40A6-8D77-02B7FB254CE9}" srcOrd="2" destOrd="0" presId="urn:microsoft.com/office/officeart/2009/3/layout/HorizontalOrganizationChart"/>
    <dgm:cxn modelId="{F38DF488-17CA-45E4-8936-1DADB8ABC431}" type="presParOf" srcId="{6720B21C-9EFB-4EBC-8C35-6BC2F7CABB90}" destId="{24886330-D9F3-4671-9DE5-B762C27F610A}" srcOrd="2" destOrd="0" presId="urn:microsoft.com/office/officeart/2009/3/layout/HorizontalOrganizationChart"/>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B40022F-364A-4F36-BEF2-30C7A378EFD2}" type="doc">
      <dgm:prSet loTypeId="urn:microsoft.com/office/officeart/2009/3/layout/HorizontalOrganizationChart" loCatId="hierarchy" qsTypeId="urn:microsoft.com/office/officeart/2005/8/quickstyle/simple1" qsCatId="simple" csTypeId="urn:microsoft.com/office/officeart/2005/8/colors/accent1_2" csCatId="accent1" phldr="1"/>
      <dgm:spPr/>
      <dgm:t>
        <a:bodyPr/>
        <a:lstStyle/>
        <a:p>
          <a:endParaRPr lang="zh-CN" altLang="en-US"/>
        </a:p>
      </dgm:t>
    </dgm:pt>
    <dgm:pt modelId="{BE43DA2C-3685-4402-BB83-E3DDC02183FA}">
      <dgm:prSet phldrT="[文本]" custT="1">
        <dgm:style>
          <a:lnRef idx="1">
            <a:schemeClr val="accent1"/>
          </a:lnRef>
          <a:fillRef idx="2">
            <a:schemeClr val="accent1"/>
          </a:fillRef>
          <a:effectRef idx="1">
            <a:schemeClr val="accent1"/>
          </a:effectRef>
          <a:fontRef idx="minor">
            <a:schemeClr val="dk1"/>
          </a:fontRef>
        </dgm:style>
      </dgm:prSet>
      <dgm:spPr/>
      <dgm:t>
        <a:bodyPr/>
        <a:lstStyle/>
        <a:p>
          <a:pPr algn="ctr"/>
          <a:r>
            <a:rPr lang="zh-CN" altLang="en-US" sz="2600" b="1" dirty="0" smtClean="0"/>
            <a:t>提问语</a:t>
          </a:r>
          <a:endParaRPr lang="zh-CN" altLang="en-US" sz="2600" b="1" dirty="0"/>
        </a:p>
      </dgm:t>
    </dgm:pt>
    <dgm:pt modelId="{B94CF6EC-6010-46AA-A1D9-383216BFA075}" cxnId="{770AAC89-5F93-4019-943E-DD00F8C4CD79}" type="parTrans">
      <dgm:prSet/>
      <dgm:spPr/>
      <dgm:t>
        <a:bodyPr/>
        <a:lstStyle/>
        <a:p>
          <a:endParaRPr lang="zh-CN" altLang="en-US"/>
        </a:p>
      </dgm:t>
    </dgm:pt>
    <dgm:pt modelId="{D8313DD4-2C46-4D09-86F5-878031801FBD}" cxnId="{770AAC89-5F93-4019-943E-DD00F8C4CD79}" type="sibTrans">
      <dgm:prSet/>
      <dgm:spPr/>
      <dgm:t>
        <a:bodyPr/>
        <a:lstStyle/>
        <a:p>
          <a:endParaRPr lang="zh-CN" altLang="en-US"/>
        </a:p>
      </dgm:t>
    </dgm:pt>
    <dgm:pt modelId="{53E6E6FF-7635-42AE-A56F-472DD0E91473}">
      <dgm:prSet phldrT="[文本]" custT="1">
        <dgm:style>
          <a:lnRef idx="1">
            <a:schemeClr val="accent1"/>
          </a:lnRef>
          <a:fillRef idx="2">
            <a:schemeClr val="accent1"/>
          </a:fillRef>
          <a:effectRef idx="1">
            <a:schemeClr val="accent1"/>
          </a:effectRef>
          <a:fontRef idx="minor">
            <a:schemeClr val="dk1"/>
          </a:fontRef>
        </dgm:style>
      </dgm:prSet>
      <dgm:spPr/>
      <dgm:t>
        <a:bodyPr/>
        <a:lstStyle/>
        <a:p>
          <a:pPr algn="ctr"/>
          <a:r>
            <a:rPr lang="zh-CN" altLang="en-US" sz="2600" b="1" dirty="0" smtClean="0"/>
            <a:t>开放式提问</a:t>
          </a:r>
          <a:endParaRPr lang="zh-CN" altLang="en-US" sz="2600" b="1" dirty="0"/>
        </a:p>
      </dgm:t>
    </dgm:pt>
    <dgm:pt modelId="{C6C6BF21-A70A-4C5A-B59C-28CF80FA96B7}" cxnId="{84C8EC76-C6CE-4845-8FCC-F05A99CE2102}" type="parTrans">
      <dgm:prSet>
        <dgm:style>
          <a:lnRef idx="1">
            <a:schemeClr val="accent1"/>
          </a:lnRef>
          <a:fillRef idx="2">
            <a:schemeClr val="accent1"/>
          </a:fillRef>
          <a:effectRef idx="1">
            <a:schemeClr val="accent1"/>
          </a:effectRef>
          <a:fontRef idx="minor">
            <a:schemeClr val="dk1"/>
          </a:fontRef>
        </dgm:style>
      </dgm:prSet>
      <dgm:spPr/>
      <dgm:t>
        <a:bodyPr/>
        <a:lstStyle/>
        <a:p>
          <a:pPr algn="ctr"/>
          <a:endParaRPr lang="zh-CN" altLang="en-US" sz="2600" b="1"/>
        </a:p>
      </dgm:t>
    </dgm:pt>
    <dgm:pt modelId="{5E28D1BB-5C16-4759-B4D5-51BECEB0AADA}" cxnId="{84C8EC76-C6CE-4845-8FCC-F05A99CE2102}" type="sibTrans">
      <dgm:prSet/>
      <dgm:spPr/>
      <dgm:t>
        <a:bodyPr/>
        <a:lstStyle/>
        <a:p>
          <a:endParaRPr lang="zh-CN" altLang="en-US"/>
        </a:p>
      </dgm:t>
    </dgm:pt>
    <dgm:pt modelId="{74386BF1-35C3-4758-AE7C-2B3FC5F7DD45}">
      <dgm:prSet phldrT="[文本]" custT="1">
        <dgm:style>
          <a:lnRef idx="1">
            <a:schemeClr val="accent1"/>
          </a:lnRef>
          <a:fillRef idx="2">
            <a:schemeClr val="accent1"/>
          </a:fillRef>
          <a:effectRef idx="1">
            <a:schemeClr val="accent1"/>
          </a:effectRef>
          <a:fontRef idx="minor">
            <a:schemeClr val="dk1"/>
          </a:fontRef>
        </dgm:style>
      </dgm:prSet>
      <dgm:spPr/>
      <dgm:t>
        <a:bodyPr/>
        <a:lstStyle/>
        <a:p>
          <a:pPr algn="ctr"/>
          <a:r>
            <a:rPr lang="zh-CN" altLang="en-US" sz="2600" b="1" dirty="0" smtClean="0"/>
            <a:t>封闭式提问</a:t>
          </a:r>
          <a:endParaRPr lang="zh-CN" altLang="en-US" sz="2600" b="1" dirty="0"/>
        </a:p>
      </dgm:t>
    </dgm:pt>
    <dgm:pt modelId="{7FA0CDD9-2352-4693-88D5-A8C10A4ED134}" cxnId="{D110C5A0-251C-4D93-B97F-0D3CE274205F}" type="parTrans">
      <dgm:prSet>
        <dgm:style>
          <a:lnRef idx="1">
            <a:schemeClr val="accent1"/>
          </a:lnRef>
          <a:fillRef idx="2">
            <a:schemeClr val="accent1"/>
          </a:fillRef>
          <a:effectRef idx="1">
            <a:schemeClr val="accent1"/>
          </a:effectRef>
          <a:fontRef idx="minor">
            <a:schemeClr val="dk1"/>
          </a:fontRef>
        </dgm:style>
      </dgm:prSet>
      <dgm:spPr/>
      <dgm:t>
        <a:bodyPr/>
        <a:lstStyle/>
        <a:p>
          <a:pPr algn="ctr"/>
          <a:endParaRPr lang="zh-CN" altLang="en-US" sz="2600" b="1"/>
        </a:p>
      </dgm:t>
    </dgm:pt>
    <dgm:pt modelId="{D78323CF-8919-47AC-8C97-C5A8554B1F6F}" cxnId="{D110C5A0-251C-4D93-B97F-0D3CE274205F}" type="sibTrans">
      <dgm:prSet/>
      <dgm:spPr/>
      <dgm:t>
        <a:bodyPr/>
        <a:lstStyle/>
        <a:p>
          <a:endParaRPr lang="zh-CN" altLang="en-US"/>
        </a:p>
      </dgm:t>
    </dgm:pt>
    <dgm:pt modelId="{2E663888-78C1-417B-A41D-BE11791AD825}">
      <dgm:prSet phldrT="[文本]" custT="1">
        <dgm:style>
          <a:lnRef idx="1">
            <a:schemeClr val="accent1"/>
          </a:lnRef>
          <a:fillRef idx="2">
            <a:schemeClr val="accent1"/>
          </a:fillRef>
          <a:effectRef idx="1">
            <a:schemeClr val="accent1"/>
          </a:effectRef>
          <a:fontRef idx="minor">
            <a:schemeClr val="dk1"/>
          </a:fontRef>
        </dgm:style>
      </dgm:prSet>
      <dgm:spPr/>
      <dgm:t>
        <a:bodyPr/>
        <a:lstStyle/>
        <a:p>
          <a:pPr algn="ctr"/>
          <a:r>
            <a:rPr lang="zh-CN" altLang="en-US" sz="2600" b="1" dirty="0" smtClean="0"/>
            <a:t>概括式提问</a:t>
          </a:r>
          <a:endParaRPr lang="zh-CN" altLang="en-US" sz="2600" b="1" dirty="0"/>
        </a:p>
      </dgm:t>
    </dgm:pt>
    <dgm:pt modelId="{184F658E-9D42-4D04-A182-129772695D07}" cxnId="{832F8DBB-6622-4CD3-828A-62C867B6EB3D}" type="parTrans">
      <dgm:prSet>
        <dgm:style>
          <a:lnRef idx="1">
            <a:schemeClr val="accent1"/>
          </a:lnRef>
          <a:fillRef idx="2">
            <a:schemeClr val="accent1"/>
          </a:fillRef>
          <a:effectRef idx="1">
            <a:schemeClr val="accent1"/>
          </a:effectRef>
          <a:fontRef idx="minor">
            <a:schemeClr val="dk1"/>
          </a:fontRef>
        </dgm:style>
      </dgm:prSet>
      <dgm:spPr/>
      <dgm:t>
        <a:bodyPr/>
        <a:lstStyle/>
        <a:p>
          <a:pPr algn="ctr"/>
          <a:endParaRPr lang="zh-CN" altLang="en-US" sz="2600" b="1"/>
        </a:p>
      </dgm:t>
    </dgm:pt>
    <dgm:pt modelId="{F794AF5A-93DD-4D30-8DD5-4AC60CA8A6B9}" cxnId="{832F8DBB-6622-4CD3-828A-62C867B6EB3D}" type="sibTrans">
      <dgm:prSet/>
      <dgm:spPr/>
      <dgm:t>
        <a:bodyPr/>
        <a:lstStyle/>
        <a:p>
          <a:endParaRPr lang="zh-CN" altLang="en-US"/>
        </a:p>
      </dgm:t>
    </dgm:pt>
    <dgm:pt modelId="{000CBC61-F8CF-46A8-BEE2-DAB61D529FD5}">
      <dgm:prSet custT="1">
        <dgm:style>
          <a:lnRef idx="1">
            <a:schemeClr val="accent1"/>
          </a:lnRef>
          <a:fillRef idx="2">
            <a:schemeClr val="accent1"/>
          </a:fillRef>
          <a:effectRef idx="1">
            <a:schemeClr val="accent1"/>
          </a:effectRef>
          <a:fontRef idx="minor">
            <a:schemeClr val="dk1"/>
          </a:fontRef>
        </dgm:style>
      </dgm:prSet>
      <dgm:spPr/>
      <dgm:t>
        <a:bodyPr/>
        <a:lstStyle/>
        <a:p>
          <a:pPr algn="ctr"/>
          <a:r>
            <a:rPr lang="zh-CN" altLang="en-US" sz="2600" b="1" dirty="0" smtClean="0"/>
            <a:t>趣味性提问</a:t>
          </a:r>
          <a:endParaRPr lang="zh-CN" altLang="en-US" sz="2600" b="1" dirty="0"/>
        </a:p>
      </dgm:t>
    </dgm:pt>
    <dgm:pt modelId="{A10954DC-0017-4351-B49F-541C8E5C9766}" cxnId="{A0716636-2D62-4D81-8638-9FCE194FFAAB}" type="parTrans">
      <dgm:prSet>
        <dgm:style>
          <a:lnRef idx="1">
            <a:schemeClr val="accent1"/>
          </a:lnRef>
          <a:fillRef idx="2">
            <a:schemeClr val="accent1"/>
          </a:fillRef>
          <a:effectRef idx="1">
            <a:schemeClr val="accent1"/>
          </a:effectRef>
          <a:fontRef idx="minor">
            <a:schemeClr val="dk1"/>
          </a:fontRef>
        </dgm:style>
      </dgm:prSet>
      <dgm:spPr/>
      <dgm:t>
        <a:bodyPr/>
        <a:lstStyle/>
        <a:p>
          <a:pPr algn="ctr"/>
          <a:endParaRPr lang="zh-CN" altLang="en-US" sz="2600" b="1"/>
        </a:p>
      </dgm:t>
    </dgm:pt>
    <dgm:pt modelId="{F8C5E195-3FF6-4ED8-A0C6-DF07CE5AE9DD}" cxnId="{A0716636-2D62-4D81-8638-9FCE194FFAAB}" type="sibTrans">
      <dgm:prSet/>
      <dgm:spPr/>
      <dgm:t>
        <a:bodyPr/>
        <a:lstStyle/>
        <a:p>
          <a:endParaRPr lang="zh-CN" altLang="en-US"/>
        </a:p>
      </dgm:t>
    </dgm:pt>
    <dgm:pt modelId="{C5253CA9-3FD7-4F32-8FEB-5761457A805C}">
      <dgm:prSet custT="1">
        <dgm:style>
          <a:lnRef idx="1">
            <a:schemeClr val="accent1"/>
          </a:lnRef>
          <a:fillRef idx="2">
            <a:schemeClr val="accent1"/>
          </a:fillRef>
          <a:effectRef idx="1">
            <a:schemeClr val="accent1"/>
          </a:effectRef>
          <a:fontRef idx="minor">
            <a:schemeClr val="dk1"/>
          </a:fontRef>
        </dgm:style>
      </dgm:prSet>
      <dgm:spPr/>
      <dgm:t>
        <a:bodyPr/>
        <a:lstStyle/>
        <a:p>
          <a:pPr algn="ctr"/>
          <a:r>
            <a:rPr lang="zh-CN" altLang="en-US" sz="2600" b="1" dirty="0" smtClean="0"/>
            <a:t>类比式提问</a:t>
          </a:r>
          <a:endParaRPr lang="zh-CN" altLang="en-US" sz="2600" b="1" dirty="0"/>
        </a:p>
      </dgm:t>
    </dgm:pt>
    <dgm:pt modelId="{C2093A53-6540-4CAA-80B3-F1C95A24C5DE}" cxnId="{884CA6D7-C3D0-40B5-A593-76F0C5AE66BB}" type="parTrans">
      <dgm:prSet>
        <dgm:style>
          <a:lnRef idx="1">
            <a:schemeClr val="accent1"/>
          </a:lnRef>
          <a:fillRef idx="2">
            <a:schemeClr val="accent1"/>
          </a:fillRef>
          <a:effectRef idx="1">
            <a:schemeClr val="accent1"/>
          </a:effectRef>
          <a:fontRef idx="minor">
            <a:schemeClr val="dk1"/>
          </a:fontRef>
        </dgm:style>
      </dgm:prSet>
      <dgm:spPr/>
      <dgm:t>
        <a:bodyPr/>
        <a:lstStyle/>
        <a:p>
          <a:pPr algn="ctr"/>
          <a:endParaRPr lang="zh-CN" altLang="en-US" sz="2600" b="1"/>
        </a:p>
      </dgm:t>
    </dgm:pt>
    <dgm:pt modelId="{77E046F1-AC07-4BE0-AB93-5E89419D40F7}" cxnId="{884CA6D7-C3D0-40B5-A593-76F0C5AE66BB}" type="sibTrans">
      <dgm:prSet/>
      <dgm:spPr/>
      <dgm:t>
        <a:bodyPr/>
        <a:lstStyle/>
        <a:p>
          <a:endParaRPr lang="zh-CN" altLang="en-US"/>
        </a:p>
      </dgm:t>
    </dgm:pt>
    <dgm:pt modelId="{AC6E43EB-CF20-4945-AF2B-4E80FF013706}">
      <dgm:prSet custT="1">
        <dgm:style>
          <a:lnRef idx="1">
            <a:schemeClr val="accent1"/>
          </a:lnRef>
          <a:fillRef idx="2">
            <a:schemeClr val="accent1"/>
          </a:fillRef>
          <a:effectRef idx="1">
            <a:schemeClr val="accent1"/>
          </a:effectRef>
          <a:fontRef idx="minor">
            <a:schemeClr val="dk1"/>
          </a:fontRef>
        </dgm:style>
      </dgm:prSet>
      <dgm:spPr/>
      <dgm:t>
        <a:bodyPr/>
        <a:lstStyle/>
        <a:p>
          <a:pPr algn="ctr"/>
          <a:r>
            <a:rPr lang="zh-CN" altLang="en-US" sz="2600" b="1" dirty="0" smtClean="0"/>
            <a:t>换位式提问</a:t>
          </a:r>
          <a:endParaRPr lang="zh-CN" altLang="en-US" sz="2600" b="1" dirty="0"/>
        </a:p>
      </dgm:t>
    </dgm:pt>
    <dgm:pt modelId="{591021EA-4465-4631-95C4-D3436E289EAC}" cxnId="{C2CF6F69-ED4D-48DD-8700-566BAA09A6AD}" type="parTrans">
      <dgm:prSet>
        <dgm:style>
          <a:lnRef idx="1">
            <a:schemeClr val="accent1"/>
          </a:lnRef>
          <a:fillRef idx="2">
            <a:schemeClr val="accent1"/>
          </a:fillRef>
          <a:effectRef idx="1">
            <a:schemeClr val="accent1"/>
          </a:effectRef>
          <a:fontRef idx="minor">
            <a:schemeClr val="dk1"/>
          </a:fontRef>
        </dgm:style>
      </dgm:prSet>
      <dgm:spPr/>
      <dgm:t>
        <a:bodyPr/>
        <a:lstStyle/>
        <a:p>
          <a:pPr algn="ctr"/>
          <a:endParaRPr lang="zh-CN" altLang="en-US" sz="2600" b="1"/>
        </a:p>
      </dgm:t>
    </dgm:pt>
    <dgm:pt modelId="{06B8EAE7-F865-44A9-B63B-07C541026527}" cxnId="{C2CF6F69-ED4D-48DD-8700-566BAA09A6AD}" type="sibTrans">
      <dgm:prSet/>
      <dgm:spPr/>
      <dgm:t>
        <a:bodyPr/>
        <a:lstStyle/>
        <a:p>
          <a:endParaRPr lang="zh-CN" altLang="en-US"/>
        </a:p>
      </dgm:t>
    </dgm:pt>
    <dgm:pt modelId="{5A709895-789C-4545-BD77-09F31A9FC1BA}" type="pres">
      <dgm:prSet presAssocID="{4B40022F-364A-4F36-BEF2-30C7A378EFD2}" presName="hierChild1" presStyleCnt="0">
        <dgm:presLayoutVars>
          <dgm:orgChart val="1"/>
          <dgm:chPref val="1"/>
          <dgm:dir/>
          <dgm:animOne val="branch"/>
          <dgm:animLvl val="lvl"/>
          <dgm:resizeHandles/>
        </dgm:presLayoutVars>
      </dgm:prSet>
      <dgm:spPr/>
      <dgm:t>
        <a:bodyPr/>
        <a:lstStyle/>
        <a:p>
          <a:endParaRPr lang="zh-CN" altLang="en-US"/>
        </a:p>
      </dgm:t>
    </dgm:pt>
    <dgm:pt modelId="{6720B21C-9EFB-4EBC-8C35-6BC2F7CABB90}" type="pres">
      <dgm:prSet presAssocID="{BE43DA2C-3685-4402-BB83-E3DDC02183FA}" presName="hierRoot1" presStyleCnt="0">
        <dgm:presLayoutVars>
          <dgm:hierBranch val="init"/>
        </dgm:presLayoutVars>
      </dgm:prSet>
      <dgm:spPr/>
    </dgm:pt>
    <dgm:pt modelId="{2ED961F9-66B0-4F3B-9FAA-98A3CF319DB3}" type="pres">
      <dgm:prSet presAssocID="{BE43DA2C-3685-4402-BB83-E3DDC02183FA}" presName="rootComposite1" presStyleCnt="0"/>
      <dgm:spPr/>
    </dgm:pt>
    <dgm:pt modelId="{5D061258-D7A4-42A2-8256-942FFCE2D2A8}" type="pres">
      <dgm:prSet presAssocID="{BE43DA2C-3685-4402-BB83-E3DDC02183FA}" presName="rootText1" presStyleLbl="node0" presStyleIdx="0" presStyleCnt="1" custScaleX="110935" custLinFactNeighborX="-88217" custLinFactNeighborY="-6695">
        <dgm:presLayoutVars>
          <dgm:chPref val="3"/>
        </dgm:presLayoutVars>
      </dgm:prSet>
      <dgm:spPr/>
      <dgm:t>
        <a:bodyPr/>
        <a:lstStyle/>
        <a:p>
          <a:endParaRPr lang="zh-CN" altLang="en-US"/>
        </a:p>
      </dgm:t>
    </dgm:pt>
    <dgm:pt modelId="{C41D2224-2310-4D6B-9FFC-BE66D44A4817}" type="pres">
      <dgm:prSet presAssocID="{BE43DA2C-3685-4402-BB83-E3DDC02183FA}" presName="rootConnector1" presStyleLbl="node1" presStyleIdx="0" presStyleCnt="0"/>
      <dgm:spPr/>
      <dgm:t>
        <a:bodyPr/>
        <a:lstStyle/>
        <a:p>
          <a:endParaRPr lang="zh-CN" altLang="en-US"/>
        </a:p>
      </dgm:t>
    </dgm:pt>
    <dgm:pt modelId="{DCFAD2D4-B0B3-4302-BB96-CE3A05C27787}" type="pres">
      <dgm:prSet presAssocID="{BE43DA2C-3685-4402-BB83-E3DDC02183FA}" presName="hierChild2" presStyleCnt="0"/>
      <dgm:spPr/>
    </dgm:pt>
    <dgm:pt modelId="{F5521D14-873F-42CE-83E7-B1134EAFE042}" type="pres">
      <dgm:prSet presAssocID="{C6C6BF21-A70A-4C5A-B59C-28CF80FA96B7}" presName="Name64" presStyleLbl="parChTrans1D2" presStyleIdx="0" presStyleCnt="6" custSzX="102031"/>
      <dgm:spPr/>
      <dgm:t>
        <a:bodyPr/>
        <a:lstStyle/>
        <a:p>
          <a:endParaRPr lang="zh-CN" altLang="en-US"/>
        </a:p>
      </dgm:t>
    </dgm:pt>
    <dgm:pt modelId="{63A32C30-0C88-4201-A724-C51A040C0879}" type="pres">
      <dgm:prSet presAssocID="{53E6E6FF-7635-42AE-A56F-472DD0E91473}" presName="hierRoot2" presStyleCnt="0">
        <dgm:presLayoutVars>
          <dgm:hierBranch val="init"/>
        </dgm:presLayoutVars>
      </dgm:prSet>
      <dgm:spPr/>
    </dgm:pt>
    <dgm:pt modelId="{827AFF56-02A3-476D-97C4-17E21890D58F}" type="pres">
      <dgm:prSet presAssocID="{53E6E6FF-7635-42AE-A56F-472DD0E91473}" presName="rootComposite" presStyleCnt="0"/>
      <dgm:spPr/>
    </dgm:pt>
    <dgm:pt modelId="{26A68303-0FA5-4243-A156-175CA41D1F95}" type="pres">
      <dgm:prSet presAssocID="{53E6E6FF-7635-42AE-A56F-472DD0E91473}" presName="rootText" presStyleLbl="node2" presStyleIdx="0" presStyleCnt="6" custScaleX="131250" custLinFactNeighborX="-97026" custLinFactNeighborY="-5222">
        <dgm:presLayoutVars>
          <dgm:chPref val="3"/>
        </dgm:presLayoutVars>
      </dgm:prSet>
      <dgm:spPr/>
      <dgm:t>
        <a:bodyPr/>
        <a:lstStyle/>
        <a:p>
          <a:endParaRPr lang="zh-CN" altLang="en-US"/>
        </a:p>
      </dgm:t>
    </dgm:pt>
    <dgm:pt modelId="{95CD27E2-4450-4DD4-BE21-5A38B0B22484}" type="pres">
      <dgm:prSet presAssocID="{53E6E6FF-7635-42AE-A56F-472DD0E91473}" presName="rootConnector" presStyleLbl="node2" presStyleIdx="0" presStyleCnt="6"/>
      <dgm:spPr/>
      <dgm:t>
        <a:bodyPr/>
        <a:lstStyle/>
        <a:p>
          <a:endParaRPr lang="zh-CN" altLang="en-US"/>
        </a:p>
      </dgm:t>
    </dgm:pt>
    <dgm:pt modelId="{52E0C995-23BC-44B4-90BA-BE2ADCE03B23}" type="pres">
      <dgm:prSet presAssocID="{53E6E6FF-7635-42AE-A56F-472DD0E91473}" presName="hierChild4" presStyleCnt="0"/>
      <dgm:spPr/>
    </dgm:pt>
    <dgm:pt modelId="{BBD52961-F409-419A-9177-E53CFF362D01}" type="pres">
      <dgm:prSet presAssocID="{53E6E6FF-7635-42AE-A56F-472DD0E91473}" presName="hierChild5" presStyleCnt="0"/>
      <dgm:spPr/>
    </dgm:pt>
    <dgm:pt modelId="{6B5BB166-5A6B-4677-AAD6-54761B44D559}" type="pres">
      <dgm:prSet presAssocID="{7FA0CDD9-2352-4693-88D5-A8C10A4ED134}" presName="Name64" presStyleLbl="parChTrans1D2" presStyleIdx="1" presStyleCnt="6" custSzX="102031"/>
      <dgm:spPr/>
      <dgm:t>
        <a:bodyPr/>
        <a:lstStyle/>
        <a:p>
          <a:endParaRPr lang="zh-CN" altLang="en-US"/>
        </a:p>
      </dgm:t>
    </dgm:pt>
    <dgm:pt modelId="{0ABC1C7D-3FFA-4153-AF05-713972EC6E72}" type="pres">
      <dgm:prSet presAssocID="{74386BF1-35C3-4758-AE7C-2B3FC5F7DD45}" presName="hierRoot2" presStyleCnt="0">
        <dgm:presLayoutVars>
          <dgm:hierBranch val="init"/>
        </dgm:presLayoutVars>
      </dgm:prSet>
      <dgm:spPr/>
    </dgm:pt>
    <dgm:pt modelId="{5BBE39B5-43F2-4CA4-B41D-086BBA6B8E88}" type="pres">
      <dgm:prSet presAssocID="{74386BF1-35C3-4758-AE7C-2B3FC5F7DD45}" presName="rootComposite" presStyleCnt="0"/>
      <dgm:spPr/>
    </dgm:pt>
    <dgm:pt modelId="{DB718BC8-97BE-45D1-88F3-45DFFBAE83E3}" type="pres">
      <dgm:prSet presAssocID="{74386BF1-35C3-4758-AE7C-2B3FC5F7DD45}" presName="rootText" presStyleLbl="node2" presStyleIdx="1" presStyleCnt="6" custScaleX="131250" custLinFactNeighborX="-97026" custLinFactNeighborY="-12942">
        <dgm:presLayoutVars>
          <dgm:chPref val="3"/>
        </dgm:presLayoutVars>
      </dgm:prSet>
      <dgm:spPr/>
      <dgm:t>
        <a:bodyPr/>
        <a:lstStyle/>
        <a:p>
          <a:endParaRPr lang="zh-CN" altLang="en-US"/>
        </a:p>
      </dgm:t>
    </dgm:pt>
    <dgm:pt modelId="{A4F4AF73-5B4E-4402-83C8-96F152C91C41}" type="pres">
      <dgm:prSet presAssocID="{74386BF1-35C3-4758-AE7C-2B3FC5F7DD45}" presName="rootConnector" presStyleLbl="node2" presStyleIdx="1" presStyleCnt="6"/>
      <dgm:spPr/>
      <dgm:t>
        <a:bodyPr/>
        <a:lstStyle/>
        <a:p>
          <a:endParaRPr lang="zh-CN" altLang="en-US"/>
        </a:p>
      </dgm:t>
    </dgm:pt>
    <dgm:pt modelId="{F81222DE-827F-4CF7-A5F2-CFF736807003}" type="pres">
      <dgm:prSet presAssocID="{74386BF1-35C3-4758-AE7C-2B3FC5F7DD45}" presName="hierChild4" presStyleCnt="0"/>
      <dgm:spPr/>
    </dgm:pt>
    <dgm:pt modelId="{6DFA32D5-9C0A-49DB-8DE1-C7DC1EAFE370}" type="pres">
      <dgm:prSet presAssocID="{74386BF1-35C3-4758-AE7C-2B3FC5F7DD45}" presName="hierChild5" presStyleCnt="0"/>
      <dgm:spPr/>
    </dgm:pt>
    <dgm:pt modelId="{A1B10A6E-8EFE-4603-8908-4147A2D457F9}" type="pres">
      <dgm:prSet presAssocID="{184F658E-9D42-4D04-A182-129772695D07}" presName="Name64" presStyleLbl="parChTrans1D2" presStyleIdx="2" presStyleCnt="6" custSzX="102031"/>
      <dgm:spPr/>
      <dgm:t>
        <a:bodyPr/>
        <a:lstStyle/>
        <a:p>
          <a:endParaRPr lang="zh-CN" altLang="en-US"/>
        </a:p>
      </dgm:t>
    </dgm:pt>
    <dgm:pt modelId="{88A8286F-7882-48FD-9544-C518E62B1C7F}" type="pres">
      <dgm:prSet presAssocID="{2E663888-78C1-417B-A41D-BE11791AD825}" presName="hierRoot2" presStyleCnt="0">
        <dgm:presLayoutVars>
          <dgm:hierBranch val="init"/>
        </dgm:presLayoutVars>
      </dgm:prSet>
      <dgm:spPr/>
    </dgm:pt>
    <dgm:pt modelId="{FE683976-C308-4209-876A-C436FB371D21}" type="pres">
      <dgm:prSet presAssocID="{2E663888-78C1-417B-A41D-BE11791AD825}" presName="rootComposite" presStyleCnt="0"/>
      <dgm:spPr/>
    </dgm:pt>
    <dgm:pt modelId="{5992EB92-AD56-4D30-B9C2-262BF8B5755D}" type="pres">
      <dgm:prSet presAssocID="{2E663888-78C1-417B-A41D-BE11791AD825}" presName="rootText" presStyleLbl="node2" presStyleIdx="2" presStyleCnt="6" custScaleX="131250" custLinFactNeighborX="-97026" custLinFactNeighborY="-12942">
        <dgm:presLayoutVars>
          <dgm:chPref val="3"/>
        </dgm:presLayoutVars>
      </dgm:prSet>
      <dgm:spPr/>
      <dgm:t>
        <a:bodyPr/>
        <a:lstStyle/>
        <a:p>
          <a:endParaRPr lang="zh-CN" altLang="en-US"/>
        </a:p>
      </dgm:t>
    </dgm:pt>
    <dgm:pt modelId="{5805E88D-888F-4394-8812-50990C692AF5}" type="pres">
      <dgm:prSet presAssocID="{2E663888-78C1-417B-A41D-BE11791AD825}" presName="rootConnector" presStyleLbl="node2" presStyleIdx="2" presStyleCnt="6"/>
      <dgm:spPr/>
      <dgm:t>
        <a:bodyPr/>
        <a:lstStyle/>
        <a:p>
          <a:endParaRPr lang="zh-CN" altLang="en-US"/>
        </a:p>
      </dgm:t>
    </dgm:pt>
    <dgm:pt modelId="{57B851F5-4A84-4F40-A409-085E0EDEF959}" type="pres">
      <dgm:prSet presAssocID="{2E663888-78C1-417B-A41D-BE11791AD825}" presName="hierChild4" presStyleCnt="0"/>
      <dgm:spPr/>
    </dgm:pt>
    <dgm:pt modelId="{847A6BF7-C7FF-40A6-8D77-02B7FB254CE9}" type="pres">
      <dgm:prSet presAssocID="{2E663888-78C1-417B-A41D-BE11791AD825}" presName="hierChild5" presStyleCnt="0"/>
      <dgm:spPr/>
    </dgm:pt>
    <dgm:pt modelId="{BA59007A-F2CC-47AC-9DC0-2A9C04ED35F0}" type="pres">
      <dgm:prSet presAssocID="{591021EA-4465-4631-95C4-D3436E289EAC}" presName="Name64" presStyleLbl="parChTrans1D2" presStyleIdx="3" presStyleCnt="6" custSzX="102031"/>
      <dgm:spPr/>
      <dgm:t>
        <a:bodyPr/>
        <a:lstStyle/>
        <a:p>
          <a:endParaRPr lang="zh-CN" altLang="en-US"/>
        </a:p>
      </dgm:t>
    </dgm:pt>
    <dgm:pt modelId="{5A71D526-6D69-43E1-84E9-3057E91B3440}" type="pres">
      <dgm:prSet presAssocID="{AC6E43EB-CF20-4945-AF2B-4E80FF013706}" presName="hierRoot2" presStyleCnt="0">
        <dgm:presLayoutVars>
          <dgm:hierBranch val="init"/>
        </dgm:presLayoutVars>
      </dgm:prSet>
      <dgm:spPr/>
    </dgm:pt>
    <dgm:pt modelId="{C2E802E9-C8FF-4789-8BB2-1F9E6BB1AD55}" type="pres">
      <dgm:prSet presAssocID="{AC6E43EB-CF20-4945-AF2B-4E80FF013706}" presName="rootComposite" presStyleCnt="0"/>
      <dgm:spPr/>
    </dgm:pt>
    <dgm:pt modelId="{3345B2B5-C222-4292-804C-16228AE522BB}" type="pres">
      <dgm:prSet presAssocID="{AC6E43EB-CF20-4945-AF2B-4E80FF013706}" presName="rootText" presStyleLbl="node2" presStyleIdx="3" presStyleCnt="6" custScaleX="131250" custLinFactNeighborX="-97026" custLinFactNeighborY="-12942">
        <dgm:presLayoutVars>
          <dgm:chPref val="3"/>
        </dgm:presLayoutVars>
      </dgm:prSet>
      <dgm:spPr/>
      <dgm:t>
        <a:bodyPr/>
        <a:lstStyle/>
        <a:p>
          <a:endParaRPr lang="zh-CN" altLang="en-US"/>
        </a:p>
      </dgm:t>
    </dgm:pt>
    <dgm:pt modelId="{A5003E2E-CFBD-4260-9AE3-06165362570C}" type="pres">
      <dgm:prSet presAssocID="{AC6E43EB-CF20-4945-AF2B-4E80FF013706}" presName="rootConnector" presStyleLbl="node2" presStyleIdx="3" presStyleCnt="6"/>
      <dgm:spPr/>
      <dgm:t>
        <a:bodyPr/>
        <a:lstStyle/>
        <a:p>
          <a:endParaRPr lang="zh-CN" altLang="en-US"/>
        </a:p>
      </dgm:t>
    </dgm:pt>
    <dgm:pt modelId="{43A2766C-34C8-4A38-8224-07A2C0BB89A0}" type="pres">
      <dgm:prSet presAssocID="{AC6E43EB-CF20-4945-AF2B-4E80FF013706}" presName="hierChild4" presStyleCnt="0"/>
      <dgm:spPr/>
    </dgm:pt>
    <dgm:pt modelId="{B54407C9-EAC4-40E8-9BCD-5C455285D144}" type="pres">
      <dgm:prSet presAssocID="{AC6E43EB-CF20-4945-AF2B-4E80FF013706}" presName="hierChild5" presStyleCnt="0"/>
      <dgm:spPr/>
    </dgm:pt>
    <dgm:pt modelId="{7F65699F-A105-44EB-8BE9-4C4F428C345F}" type="pres">
      <dgm:prSet presAssocID="{C2093A53-6540-4CAA-80B3-F1C95A24C5DE}" presName="Name64" presStyleLbl="parChTrans1D2" presStyleIdx="4" presStyleCnt="6" custSzX="102031"/>
      <dgm:spPr/>
      <dgm:t>
        <a:bodyPr/>
        <a:lstStyle/>
        <a:p>
          <a:endParaRPr lang="zh-CN" altLang="en-US"/>
        </a:p>
      </dgm:t>
    </dgm:pt>
    <dgm:pt modelId="{0C17C6D9-C460-4402-92CF-6E065EAB1A44}" type="pres">
      <dgm:prSet presAssocID="{C5253CA9-3FD7-4F32-8FEB-5761457A805C}" presName="hierRoot2" presStyleCnt="0">
        <dgm:presLayoutVars>
          <dgm:hierBranch val="init"/>
        </dgm:presLayoutVars>
      </dgm:prSet>
      <dgm:spPr/>
    </dgm:pt>
    <dgm:pt modelId="{829E2913-3CD3-4B42-9A03-56B774AF2871}" type="pres">
      <dgm:prSet presAssocID="{C5253CA9-3FD7-4F32-8FEB-5761457A805C}" presName="rootComposite" presStyleCnt="0"/>
      <dgm:spPr/>
    </dgm:pt>
    <dgm:pt modelId="{C4E38B84-9765-4DDE-BE09-43CD368DF5AC}" type="pres">
      <dgm:prSet presAssocID="{C5253CA9-3FD7-4F32-8FEB-5761457A805C}" presName="rootText" presStyleLbl="node2" presStyleIdx="4" presStyleCnt="6" custScaleX="131250" custLinFactNeighborX="-97026" custLinFactNeighborY="-12942">
        <dgm:presLayoutVars>
          <dgm:chPref val="3"/>
        </dgm:presLayoutVars>
      </dgm:prSet>
      <dgm:spPr/>
      <dgm:t>
        <a:bodyPr/>
        <a:lstStyle/>
        <a:p>
          <a:endParaRPr lang="zh-CN" altLang="en-US"/>
        </a:p>
      </dgm:t>
    </dgm:pt>
    <dgm:pt modelId="{E5D75D62-C4B3-4ADD-A661-9F922C5917D0}" type="pres">
      <dgm:prSet presAssocID="{C5253CA9-3FD7-4F32-8FEB-5761457A805C}" presName="rootConnector" presStyleLbl="node2" presStyleIdx="4" presStyleCnt="6"/>
      <dgm:spPr/>
      <dgm:t>
        <a:bodyPr/>
        <a:lstStyle/>
        <a:p>
          <a:endParaRPr lang="zh-CN" altLang="en-US"/>
        </a:p>
      </dgm:t>
    </dgm:pt>
    <dgm:pt modelId="{0372F151-5CA2-44D2-8901-66FB93FCAF24}" type="pres">
      <dgm:prSet presAssocID="{C5253CA9-3FD7-4F32-8FEB-5761457A805C}" presName="hierChild4" presStyleCnt="0"/>
      <dgm:spPr/>
    </dgm:pt>
    <dgm:pt modelId="{5C1B812A-D0F2-4A2C-89E5-264C02E50F0B}" type="pres">
      <dgm:prSet presAssocID="{C5253CA9-3FD7-4F32-8FEB-5761457A805C}" presName="hierChild5" presStyleCnt="0"/>
      <dgm:spPr/>
    </dgm:pt>
    <dgm:pt modelId="{05070105-816D-4E57-96D5-1C5405A4DF5F}" type="pres">
      <dgm:prSet presAssocID="{A10954DC-0017-4351-B49F-541C8E5C9766}" presName="Name64" presStyleLbl="parChTrans1D2" presStyleIdx="5" presStyleCnt="6" custSzX="102031"/>
      <dgm:spPr/>
      <dgm:t>
        <a:bodyPr/>
        <a:lstStyle/>
        <a:p>
          <a:endParaRPr lang="zh-CN" altLang="en-US"/>
        </a:p>
      </dgm:t>
    </dgm:pt>
    <dgm:pt modelId="{59B49E6F-8C48-4F10-BC09-8F216F2990EA}" type="pres">
      <dgm:prSet presAssocID="{000CBC61-F8CF-46A8-BEE2-DAB61D529FD5}" presName="hierRoot2" presStyleCnt="0">
        <dgm:presLayoutVars>
          <dgm:hierBranch val="init"/>
        </dgm:presLayoutVars>
      </dgm:prSet>
      <dgm:spPr/>
    </dgm:pt>
    <dgm:pt modelId="{BA04098A-172E-453D-BA91-92C62BFC2439}" type="pres">
      <dgm:prSet presAssocID="{000CBC61-F8CF-46A8-BEE2-DAB61D529FD5}" presName="rootComposite" presStyleCnt="0"/>
      <dgm:spPr/>
    </dgm:pt>
    <dgm:pt modelId="{9978840F-AEC1-4370-B023-3790C7828473}" type="pres">
      <dgm:prSet presAssocID="{000CBC61-F8CF-46A8-BEE2-DAB61D529FD5}" presName="rootText" presStyleLbl="node2" presStyleIdx="5" presStyleCnt="6" custScaleX="131250" custLinFactNeighborX="-97026" custLinFactNeighborY="-12942">
        <dgm:presLayoutVars>
          <dgm:chPref val="3"/>
        </dgm:presLayoutVars>
      </dgm:prSet>
      <dgm:spPr/>
      <dgm:t>
        <a:bodyPr/>
        <a:lstStyle/>
        <a:p>
          <a:endParaRPr lang="zh-CN" altLang="en-US"/>
        </a:p>
      </dgm:t>
    </dgm:pt>
    <dgm:pt modelId="{E3DFD368-811E-4CAB-82AB-84C5D51AD472}" type="pres">
      <dgm:prSet presAssocID="{000CBC61-F8CF-46A8-BEE2-DAB61D529FD5}" presName="rootConnector" presStyleLbl="node2" presStyleIdx="5" presStyleCnt="6"/>
      <dgm:spPr/>
      <dgm:t>
        <a:bodyPr/>
        <a:lstStyle/>
        <a:p>
          <a:endParaRPr lang="zh-CN" altLang="en-US"/>
        </a:p>
      </dgm:t>
    </dgm:pt>
    <dgm:pt modelId="{9F1AC015-DEDF-4AA8-9F91-E6BDD17DB505}" type="pres">
      <dgm:prSet presAssocID="{000CBC61-F8CF-46A8-BEE2-DAB61D529FD5}" presName="hierChild4" presStyleCnt="0"/>
      <dgm:spPr/>
    </dgm:pt>
    <dgm:pt modelId="{C2ECD78B-B3F9-4CBF-AC16-485921780F84}" type="pres">
      <dgm:prSet presAssocID="{000CBC61-F8CF-46A8-BEE2-DAB61D529FD5}" presName="hierChild5" presStyleCnt="0"/>
      <dgm:spPr/>
    </dgm:pt>
    <dgm:pt modelId="{24886330-D9F3-4671-9DE5-B762C27F610A}" type="pres">
      <dgm:prSet presAssocID="{BE43DA2C-3685-4402-BB83-E3DDC02183FA}" presName="hierChild3" presStyleCnt="0"/>
      <dgm:spPr/>
    </dgm:pt>
  </dgm:ptLst>
  <dgm:cxnLst>
    <dgm:cxn modelId="{884CA6D7-C3D0-40B5-A593-76F0C5AE66BB}" srcId="{BE43DA2C-3685-4402-BB83-E3DDC02183FA}" destId="{C5253CA9-3FD7-4F32-8FEB-5761457A805C}" srcOrd="4" destOrd="0" parTransId="{C2093A53-6540-4CAA-80B3-F1C95A24C5DE}" sibTransId="{77E046F1-AC07-4BE0-AB93-5E89419D40F7}"/>
    <dgm:cxn modelId="{23DD9C74-F70E-4706-83C7-A6BCA8AEC535}" type="presOf" srcId="{C5253CA9-3FD7-4F32-8FEB-5761457A805C}" destId="{C4E38B84-9765-4DDE-BE09-43CD368DF5AC}" srcOrd="0" destOrd="0" presId="urn:microsoft.com/office/officeart/2009/3/layout/HorizontalOrganizationChart"/>
    <dgm:cxn modelId="{2D0D814B-E13A-4245-8135-4828590AFA09}" type="presOf" srcId="{74386BF1-35C3-4758-AE7C-2B3FC5F7DD45}" destId="{A4F4AF73-5B4E-4402-83C8-96F152C91C41}" srcOrd="1" destOrd="0" presId="urn:microsoft.com/office/officeart/2009/3/layout/HorizontalOrganizationChart"/>
    <dgm:cxn modelId="{84C8EC76-C6CE-4845-8FCC-F05A99CE2102}" srcId="{BE43DA2C-3685-4402-BB83-E3DDC02183FA}" destId="{53E6E6FF-7635-42AE-A56F-472DD0E91473}" srcOrd="0" destOrd="0" parTransId="{C6C6BF21-A70A-4C5A-B59C-28CF80FA96B7}" sibTransId="{5E28D1BB-5C16-4759-B4D5-51BECEB0AADA}"/>
    <dgm:cxn modelId="{A0716636-2D62-4D81-8638-9FCE194FFAAB}" srcId="{BE43DA2C-3685-4402-BB83-E3DDC02183FA}" destId="{000CBC61-F8CF-46A8-BEE2-DAB61D529FD5}" srcOrd="5" destOrd="0" parTransId="{A10954DC-0017-4351-B49F-541C8E5C9766}" sibTransId="{F8C5E195-3FF6-4ED8-A0C6-DF07CE5AE9DD}"/>
    <dgm:cxn modelId="{8CFFC02A-651A-4E78-86FC-3E7EB54D9FA1}" type="presOf" srcId="{000CBC61-F8CF-46A8-BEE2-DAB61D529FD5}" destId="{9978840F-AEC1-4370-B023-3790C7828473}" srcOrd="0" destOrd="0" presId="urn:microsoft.com/office/officeart/2009/3/layout/HorizontalOrganizationChart"/>
    <dgm:cxn modelId="{68944610-7BDA-450B-9CF3-9904FA6F1C06}" type="presOf" srcId="{53E6E6FF-7635-42AE-A56F-472DD0E91473}" destId="{26A68303-0FA5-4243-A156-175CA41D1F95}" srcOrd="0" destOrd="0" presId="urn:microsoft.com/office/officeart/2009/3/layout/HorizontalOrganizationChart"/>
    <dgm:cxn modelId="{B2C7ACCC-249B-4562-BEF4-CC4A2AF3DD8E}" type="presOf" srcId="{BE43DA2C-3685-4402-BB83-E3DDC02183FA}" destId="{5D061258-D7A4-42A2-8256-942FFCE2D2A8}" srcOrd="0" destOrd="0" presId="urn:microsoft.com/office/officeart/2009/3/layout/HorizontalOrganizationChart"/>
    <dgm:cxn modelId="{79018922-7162-42E1-9766-9E6BA523C115}" type="presOf" srcId="{591021EA-4465-4631-95C4-D3436E289EAC}" destId="{BA59007A-F2CC-47AC-9DC0-2A9C04ED35F0}" srcOrd="0" destOrd="0" presId="urn:microsoft.com/office/officeart/2009/3/layout/HorizontalOrganizationChart"/>
    <dgm:cxn modelId="{D5E69E01-A673-49B6-82E7-BE8FC08D1AA1}" type="presOf" srcId="{74386BF1-35C3-4758-AE7C-2B3FC5F7DD45}" destId="{DB718BC8-97BE-45D1-88F3-45DFFBAE83E3}" srcOrd="0" destOrd="0" presId="urn:microsoft.com/office/officeart/2009/3/layout/HorizontalOrganizationChart"/>
    <dgm:cxn modelId="{EC2E17D4-F9B1-44E8-A125-AF8EC5F6F237}" type="presOf" srcId="{4B40022F-364A-4F36-BEF2-30C7A378EFD2}" destId="{5A709895-789C-4545-BD77-09F31A9FC1BA}" srcOrd="0" destOrd="0" presId="urn:microsoft.com/office/officeart/2009/3/layout/HorizontalOrganizationChart"/>
    <dgm:cxn modelId="{D110C5A0-251C-4D93-B97F-0D3CE274205F}" srcId="{BE43DA2C-3685-4402-BB83-E3DDC02183FA}" destId="{74386BF1-35C3-4758-AE7C-2B3FC5F7DD45}" srcOrd="1" destOrd="0" parTransId="{7FA0CDD9-2352-4693-88D5-A8C10A4ED134}" sibTransId="{D78323CF-8919-47AC-8C97-C5A8554B1F6F}"/>
    <dgm:cxn modelId="{770AAC89-5F93-4019-943E-DD00F8C4CD79}" srcId="{4B40022F-364A-4F36-BEF2-30C7A378EFD2}" destId="{BE43DA2C-3685-4402-BB83-E3DDC02183FA}" srcOrd="0" destOrd="0" parTransId="{B94CF6EC-6010-46AA-A1D9-383216BFA075}" sibTransId="{D8313DD4-2C46-4D09-86F5-878031801FBD}"/>
    <dgm:cxn modelId="{AAC721D9-2B5A-4BCC-981F-BBDDA5E039F8}" type="presOf" srcId="{A10954DC-0017-4351-B49F-541C8E5C9766}" destId="{05070105-816D-4E57-96D5-1C5405A4DF5F}" srcOrd="0" destOrd="0" presId="urn:microsoft.com/office/officeart/2009/3/layout/HorizontalOrganizationChart"/>
    <dgm:cxn modelId="{0CD6A3B5-D23C-4D36-ACB1-708A4709B03B}" type="presOf" srcId="{C6C6BF21-A70A-4C5A-B59C-28CF80FA96B7}" destId="{F5521D14-873F-42CE-83E7-B1134EAFE042}" srcOrd="0" destOrd="0" presId="urn:microsoft.com/office/officeart/2009/3/layout/HorizontalOrganizationChart"/>
    <dgm:cxn modelId="{E85F90A3-A3DB-471A-95BC-D2EEF8C7520E}" type="presOf" srcId="{7FA0CDD9-2352-4693-88D5-A8C10A4ED134}" destId="{6B5BB166-5A6B-4677-AAD6-54761B44D559}" srcOrd="0" destOrd="0" presId="urn:microsoft.com/office/officeart/2009/3/layout/HorizontalOrganizationChart"/>
    <dgm:cxn modelId="{C210CCDD-F9E1-4809-B2FD-7B530EB88AE5}" type="presOf" srcId="{C2093A53-6540-4CAA-80B3-F1C95A24C5DE}" destId="{7F65699F-A105-44EB-8BE9-4C4F428C345F}" srcOrd="0" destOrd="0" presId="urn:microsoft.com/office/officeart/2009/3/layout/HorizontalOrganizationChart"/>
    <dgm:cxn modelId="{E95646B3-D0A8-4DC8-9820-25780EF21F01}" type="presOf" srcId="{AC6E43EB-CF20-4945-AF2B-4E80FF013706}" destId="{3345B2B5-C222-4292-804C-16228AE522BB}" srcOrd="0" destOrd="0" presId="urn:microsoft.com/office/officeart/2009/3/layout/HorizontalOrganizationChart"/>
    <dgm:cxn modelId="{DD121777-7DA7-4851-AB8C-47B02C8B6E09}" type="presOf" srcId="{AC6E43EB-CF20-4945-AF2B-4E80FF013706}" destId="{A5003E2E-CFBD-4260-9AE3-06165362570C}" srcOrd="1" destOrd="0" presId="urn:microsoft.com/office/officeart/2009/3/layout/HorizontalOrganizationChart"/>
    <dgm:cxn modelId="{832F8DBB-6622-4CD3-828A-62C867B6EB3D}" srcId="{BE43DA2C-3685-4402-BB83-E3DDC02183FA}" destId="{2E663888-78C1-417B-A41D-BE11791AD825}" srcOrd="2" destOrd="0" parTransId="{184F658E-9D42-4D04-A182-129772695D07}" sibTransId="{F794AF5A-93DD-4D30-8DD5-4AC60CA8A6B9}"/>
    <dgm:cxn modelId="{1CCED250-BA54-4433-BA49-322F34BA27C1}" type="presOf" srcId="{53E6E6FF-7635-42AE-A56F-472DD0E91473}" destId="{95CD27E2-4450-4DD4-BE21-5A38B0B22484}" srcOrd="1" destOrd="0" presId="urn:microsoft.com/office/officeart/2009/3/layout/HorizontalOrganizationChart"/>
    <dgm:cxn modelId="{CA5C6A2F-B6FF-4B18-A1B4-66F36B097520}" type="presOf" srcId="{184F658E-9D42-4D04-A182-129772695D07}" destId="{A1B10A6E-8EFE-4603-8908-4147A2D457F9}" srcOrd="0" destOrd="0" presId="urn:microsoft.com/office/officeart/2009/3/layout/HorizontalOrganizationChart"/>
    <dgm:cxn modelId="{5DC77FD9-116C-473F-ADA4-F6A5D4316093}" type="presOf" srcId="{C5253CA9-3FD7-4F32-8FEB-5761457A805C}" destId="{E5D75D62-C4B3-4ADD-A661-9F922C5917D0}" srcOrd="1" destOrd="0" presId="urn:microsoft.com/office/officeart/2009/3/layout/HorizontalOrganizationChart"/>
    <dgm:cxn modelId="{C2CF6F69-ED4D-48DD-8700-566BAA09A6AD}" srcId="{BE43DA2C-3685-4402-BB83-E3DDC02183FA}" destId="{AC6E43EB-CF20-4945-AF2B-4E80FF013706}" srcOrd="3" destOrd="0" parTransId="{591021EA-4465-4631-95C4-D3436E289EAC}" sibTransId="{06B8EAE7-F865-44A9-B63B-07C541026527}"/>
    <dgm:cxn modelId="{75EAEAF1-2420-49AE-A0DB-AC044F2ACE33}" type="presOf" srcId="{2E663888-78C1-417B-A41D-BE11791AD825}" destId="{5805E88D-888F-4394-8812-50990C692AF5}" srcOrd="1" destOrd="0" presId="urn:microsoft.com/office/officeart/2009/3/layout/HorizontalOrganizationChart"/>
    <dgm:cxn modelId="{D0EFEA2E-02A4-4251-BB9A-2FA020EB81C2}" type="presOf" srcId="{000CBC61-F8CF-46A8-BEE2-DAB61D529FD5}" destId="{E3DFD368-811E-4CAB-82AB-84C5D51AD472}" srcOrd="1" destOrd="0" presId="urn:microsoft.com/office/officeart/2009/3/layout/HorizontalOrganizationChart"/>
    <dgm:cxn modelId="{6B8200BF-5781-4568-8986-24D4EEE32D89}" type="presOf" srcId="{2E663888-78C1-417B-A41D-BE11791AD825}" destId="{5992EB92-AD56-4D30-B9C2-262BF8B5755D}" srcOrd="0" destOrd="0" presId="urn:microsoft.com/office/officeart/2009/3/layout/HorizontalOrganizationChart"/>
    <dgm:cxn modelId="{CE84BB4D-6D64-4C77-9F6A-476C6D02065E}" type="presOf" srcId="{BE43DA2C-3685-4402-BB83-E3DDC02183FA}" destId="{C41D2224-2310-4D6B-9FFC-BE66D44A4817}" srcOrd="1" destOrd="0" presId="urn:microsoft.com/office/officeart/2009/3/layout/HorizontalOrganizationChart"/>
    <dgm:cxn modelId="{95844393-C9AA-47CE-A518-26286AFF155D}" type="presParOf" srcId="{5A709895-789C-4545-BD77-09F31A9FC1BA}" destId="{6720B21C-9EFB-4EBC-8C35-6BC2F7CABB90}" srcOrd="0" destOrd="0" presId="urn:microsoft.com/office/officeart/2009/3/layout/HorizontalOrganizationChart"/>
    <dgm:cxn modelId="{032F124F-C6EE-4A76-A75B-554DF334F319}" type="presParOf" srcId="{6720B21C-9EFB-4EBC-8C35-6BC2F7CABB90}" destId="{2ED961F9-66B0-4F3B-9FAA-98A3CF319DB3}" srcOrd="0" destOrd="0" presId="urn:microsoft.com/office/officeart/2009/3/layout/HorizontalOrganizationChart"/>
    <dgm:cxn modelId="{2D89C829-EB48-4277-967D-A4B234C24EFD}" type="presParOf" srcId="{2ED961F9-66B0-4F3B-9FAA-98A3CF319DB3}" destId="{5D061258-D7A4-42A2-8256-942FFCE2D2A8}" srcOrd="0" destOrd="0" presId="urn:microsoft.com/office/officeart/2009/3/layout/HorizontalOrganizationChart"/>
    <dgm:cxn modelId="{A927739B-A8AE-4F08-8CAC-9C5C332BAB10}" type="presParOf" srcId="{2ED961F9-66B0-4F3B-9FAA-98A3CF319DB3}" destId="{C41D2224-2310-4D6B-9FFC-BE66D44A4817}" srcOrd="1" destOrd="0" presId="urn:microsoft.com/office/officeart/2009/3/layout/HorizontalOrganizationChart"/>
    <dgm:cxn modelId="{01A5DB6E-AAE5-4B19-A87F-D88D9BA39975}" type="presParOf" srcId="{6720B21C-9EFB-4EBC-8C35-6BC2F7CABB90}" destId="{DCFAD2D4-B0B3-4302-BB96-CE3A05C27787}" srcOrd="1" destOrd="0" presId="urn:microsoft.com/office/officeart/2009/3/layout/HorizontalOrganizationChart"/>
    <dgm:cxn modelId="{EE8172BE-7326-4FA6-840C-DC4E324FA687}" type="presParOf" srcId="{DCFAD2D4-B0B3-4302-BB96-CE3A05C27787}" destId="{F5521D14-873F-42CE-83E7-B1134EAFE042}" srcOrd="0" destOrd="0" presId="urn:microsoft.com/office/officeart/2009/3/layout/HorizontalOrganizationChart"/>
    <dgm:cxn modelId="{5D6F0640-BA76-48BB-B95F-6F0B55E572A6}" type="presParOf" srcId="{DCFAD2D4-B0B3-4302-BB96-CE3A05C27787}" destId="{63A32C30-0C88-4201-A724-C51A040C0879}" srcOrd="1" destOrd="0" presId="urn:microsoft.com/office/officeart/2009/3/layout/HorizontalOrganizationChart"/>
    <dgm:cxn modelId="{BFC8CC0E-9056-4229-B751-07381B27DA63}" type="presParOf" srcId="{63A32C30-0C88-4201-A724-C51A040C0879}" destId="{827AFF56-02A3-476D-97C4-17E21890D58F}" srcOrd="0" destOrd="0" presId="urn:microsoft.com/office/officeart/2009/3/layout/HorizontalOrganizationChart"/>
    <dgm:cxn modelId="{E976DE25-1534-4B09-892A-0A7C3B0E905F}" type="presParOf" srcId="{827AFF56-02A3-476D-97C4-17E21890D58F}" destId="{26A68303-0FA5-4243-A156-175CA41D1F95}" srcOrd="0" destOrd="0" presId="urn:microsoft.com/office/officeart/2009/3/layout/HorizontalOrganizationChart"/>
    <dgm:cxn modelId="{81651F01-257E-47DD-836A-3B853C1FB132}" type="presParOf" srcId="{827AFF56-02A3-476D-97C4-17E21890D58F}" destId="{95CD27E2-4450-4DD4-BE21-5A38B0B22484}" srcOrd="1" destOrd="0" presId="urn:microsoft.com/office/officeart/2009/3/layout/HorizontalOrganizationChart"/>
    <dgm:cxn modelId="{108FF71C-0F5F-49B9-B5D6-CB23CFD93607}" type="presParOf" srcId="{63A32C30-0C88-4201-A724-C51A040C0879}" destId="{52E0C995-23BC-44B4-90BA-BE2ADCE03B23}" srcOrd="1" destOrd="0" presId="urn:microsoft.com/office/officeart/2009/3/layout/HorizontalOrganizationChart"/>
    <dgm:cxn modelId="{12933A7D-A76C-43BD-BF66-AEBD56801625}" type="presParOf" srcId="{63A32C30-0C88-4201-A724-C51A040C0879}" destId="{BBD52961-F409-419A-9177-E53CFF362D01}" srcOrd="2" destOrd="0" presId="urn:microsoft.com/office/officeart/2009/3/layout/HorizontalOrganizationChart"/>
    <dgm:cxn modelId="{9CE9845E-C95F-4F95-A042-6D2FC533A290}" type="presParOf" srcId="{DCFAD2D4-B0B3-4302-BB96-CE3A05C27787}" destId="{6B5BB166-5A6B-4677-AAD6-54761B44D559}" srcOrd="2" destOrd="0" presId="urn:microsoft.com/office/officeart/2009/3/layout/HorizontalOrganizationChart"/>
    <dgm:cxn modelId="{A0EF63BA-1DBC-4987-9AC7-8B4A74B66142}" type="presParOf" srcId="{DCFAD2D4-B0B3-4302-BB96-CE3A05C27787}" destId="{0ABC1C7D-3FFA-4153-AF05-713972EC6E72}" srcOrd="3" destOrd="0" presId="urn:microsoft.com/office/officeart/2009/3/layout/HorizontalOrganizationChart"/>
    <dgm:cxn modelId="{E061B5FB-A9F8-44AC-9ABB-523AA009D754}" type="presParOf" srcId="{0ABC1C7D-3FFA-4153-AF05-713972EC6E72}" destId="{5BBE39B5-43F2-4CA4-B41D-086BBA6B8E88}" srcOrd="0" destOrd="0" presId="urn:microsoft.com/office/officeart/2009/3/layout/HorizontalOrganizationChart"/>
    <dgm:cxn modelId="{8C163F34-4EEF-4F6C-BB23-58EC9CE66C97}" type="presParOf" srcId="{5BBE39B5-43F2-4CA4-B41D-086BBA6B8E88}" destId="{DB718BC8-97BE-45D1-88F3-45DFFBAE83E3}" srcOrd="0" destOrd="0" presId="urn:microsoft.com/office/officeart/2009/3/layout/HorizontalOrganizationChart"/>
    <dgm:cxn modelId="{797FC661-0F93-41A2-9CC4-68582441ABB9}" type="presParOf" srcId="{5BBE39B5-43F2-4CA4-B41D-086BBA6B8E88}" destId="{A4F4AF73-5B4E-4402-83C8-96F152C91C41}" srcOrd="1" destOrd="0" presId="urn:microsoft.com/office/officeart/2009/3/layout/HorizontalOrganizationChart"/>
    <dgm:cxn modelId="{5095B076-69E2-410F-92C3-7464051A8B8A}" type="presParOf" srcId="{0ABC1C7D-3FFA-4153-AF05-713972EC6E72}" destId="{F81222DE-827F-4CF7-A5F2-CFF736807003}" srcOrd="1" destOrd="0" presId="urn:microsoft.com/office/officeart/2009/3/layout/HorizontalOrganizationChart"/>
    <dgm:cxn modelId="{0BA679D8-307B-45EE-95D3-1E8A7A5A5F40}" type="presParOf" srcId="{0ABC1C7D-3FFA-4153-AF05-713972EC6E72}" destId="{6DFA32D5-9C0A-49DB-8DE1-C7DC1EAFE370}" srcOrd="2" destOrd="0" presId="urn:microsoft.com/office/officeart/2009/3/layout/HorizontalOrganizationChart"/>
    <dgm:cxn modelId="{7157CF55-7927-4E5A-BA3F-53780C0FFB08}" type="presParOf" srcId="{DCFAD2D4-B0B3-4302-BB96-CE3A05C27787}" destId="{A1B10A6E-8EFE-4603-8908-4147A2D457F9}" srcOrd="4" destOrd="0" presId="urn:microsoft.com/office/officeart/2009/3/layout/HorizontalOrganizationChart"/>
    <dgm:cxn modelId="{C32B24D4-6DC3-4783-917A-9D69433404C5}" type="presParOf" srcId="{DCFAD2D4-B0B3-4302-BB96-CE3A05C27787}" destId="{88A8286F-7882-48FD-9544-C518E62B1C7F}" srcOrd="5" destOrd="0" presId="urn:microsoft.com/office/officeart/2009/3/layout/HorizontalOrganizationChart"/>
    <dgm:cxn modelId="{E2829C49-FB4A-45F3-9E7C-F86CC4528CC5}" type="presParOf" srcId="{88A8286F-7882-48FD-9544-C518E62B1C7F}" destId="{FE683976-C308-4209-876A-C436FB371D21}" srcOrd="0" destOrd="0" presId="urn:microsoft.com/office/officeart/2009/3/layout/HorizontalOrganizationChart"/>
    <dgm:cxn modelId="{EA225322-AC94-40A9-A508-ED709FB930CF}" type="presParOf" srcId="{FE683976-C308-4209-876A-C436FB371D21}" destId="{5992EB92-AD56-4D30-B9C2-262BF8B5755D}" srcOrd="0" destOrd="0" presId="urn:microsoft.com/office/officeart/2009/3/layout/HorizontalOrganizationChart"/>
    <dgm:cxn modelId="{264FEAA1-E628-431A-9E22-492A93C723EC}" type="presParOf" srcId="{FE683976-C308-4209-876A-C436FB371D21}" destId="{5805E88D-888F-4394-8812-50990C692AF5}" srcOrd="1" destOrd="0" presId="urn:microsoft.com/office/officeart/2009/3/layout/HorizontalOrganizationChart"/>
    <dgm:cxn modelId="{F8CE181C-567B-4CB9-AA29-9A428EAACDA2}" type="presParOf" srcId="{88A8286F-7882-48FD-9544-C518E62B1C7F}" destId="{57B851F5-4A84-4F40-A409-085E0EDEF959}" srcOrd="1" destOrd="0" presId="urn:microsoft.com/office/officeart/2009/3/layout/HorizontalOrganizationChart"/>
    <dgm:cxn modelId="{89D53203-8F50-4407-B47F-FC22D37938E8}" type="presParOf" srcId="{88A8286F-7882-48FD-9544-C518E62B1C7F}" destId="{847A6BF7-C7FF-40A6-8D77-02B7FB254CE9}" srcOrd="2" destOrd="0" presId="urn:microsoft.com/office/officeart/2009/3/layout/HorizontalOrganizationChart"/>
    <dgm:cxn modelId="{E3D600E8-07DB-42F4-B1E3-46A6567FA297}" type="presParOf" srcId="{DCFAD2D4-B0B3-4302-BB96-CE3A05C27787}" destId="{BA59007A-F2CC-47AC-9DC0-2A9C04ED35F0}" srcOrd="6" destOrd="0" presId="urn:microsoft.com/office/officeart/2009/3/layout/HorizontalOrganizationChart"/>
    <dgm:cxn modelId="{1E32F688-A5A0-4A1E-837E-2E0C9FA80B01}" type="presParOf" srcId="{DCFAD2D4-B0B3-4302-BB96-CE3A05C27787}" destId="{5A71D526-6D69-43E1-84E9-3057E91B3440}" srcOrd="7" destOrd="0" presId="urn:microsoft.com/office/officeart/2009/3/layout/HorizontalOrganizationChart"/>
    <dgm:cxn modelId="{71F1A59B-5919-40F1-AFAD-DA2B604EC6D4}" type="presParOf" srcId="{5A71D526-6D69-43E1-84E9-3057E91B3440}" destId="{C2E802E9-C8FF-4789-8BB2-1F9E6BB1AD55}" srcOrd="0" destOrd="0" presId="urn:microsoft.com/office/officeart/2009/3/layout/HorizontalOrganizationChart"/>
    <dgm:cxn modelId="{E65D208B-0A23-46DE-967B-5843C5FE9500}" type="presParOf" srcId="{C2E802E9-C8FF-4789-8BB2-1F9E6BB1AD55}" destId="{3345B2B5-C222-4292-804C-16228AE522BB}" srcOrd="0" destOrd="0" presId="urn:microsoft.com/office/officeart/2009/3/layout/HorizontalOrganizationChart"/>
    <dgm:cxn modelId="{3DE4EC87-A54C-4D49-8C53-663E24135C91}" type="presParOf" srcId="{C2E802E9-C8FF-4789-8BB2-1F9E6BB1AD55}" destId="{A5003E2E-CFBD-4260-9AE3-06165362570C}" srcOrd="1" destOrd="0" presId="urn:microsoft.com/office/officeart/2009/3/layout/HorizontalOrganizationChart"/>
    <dgm:cxn modelId="{6BA8B064-E7C2-4D7C-946A-F3F4C5A756F4}" type="presParOf" srcId="{5A71D526-6D69-43E1-84E9-3057E91B3440}" destId="{43A2766C-34C8-4A38-8224-07A2C0BB89A0}" srcOrd="1" destOrd="0" presId="urn:microsoft.com/office/officeart/2009/3/layout/HorizontalOrganizationChart"/>
    <dgm:cxn modelId="{9B429DEF-6E3B-4AD0-A408-5EB692308725}" type="presParOf" srcId="{5A71D526-6D69-43E1-84E9-3057E91B3440}" destId="{B54407C9-EAC4-40E8-9BCD-5C455285D144}" srcOrd="2" destOrd="0" presId="urn:microsoft.com/office/officeart/2009/3/layout/HorizontalOrganizationChart"/>
    <dgm:cxn modelId="{F254CC66-1DE0-48DD-8C12-1E9B4A7087E8}" type="presParOf" srcId="{DCFAD2D4-B0B3-4302-BB96-CE3A05C27787}" destId="{7F65699F-A105-44EB-8BE9-4C4F428C345F}" srcOrd="8" destOrd="0" presId="urn:microsoft.com/office/officeart/2009/3/layout/HorizontalOrganizationChart"/>
    <dgm:cxn modelId="{68DD8237-EC19-44BF-A54A-F08A145A3B27}" type="presParOf" srcId="{DCFAD2D4-B0B3-4302-BB96-CE3A05C27787}" destId="{0C17C6D9-C460-4402-92CF-6E065EAB1A44}" srcOrd="9" destOrd="0" presId="urn:microsoft.com/office/officeart/2009/3/layout/HorizontalOrganizationChart"/>
    <dgm:cxn modelId="{03164E6B-2607-4D4C-B7A4-D92AED8E9B93}" type="presParOf" srcId="{0C17C6D9-C460-4402-92CF-6E065EAB1A44}" destId="{829E2913-3CD3-4B42-9A03-56B774AF2871}" srcOrd="0" destOrd="0" presId="urn:microsoft.com/office/officeart/2009/3/layout/HorizontalOrganizationChart"/>
    <dgm:cxn modelId="{2C57B1C0-84A4-466B-9A9C-529A617DB42A}" type="presParOf" srcId="{829E2913-3CD3-4B42-9A03-56B774AF2871}" destId="{C4E38B84-9765-4DDE-BE09-43CD368DF5AC}" srcOrd="0" destOrd="0" presId="urn:microsoft.com/office/officeart/2009/3/layout/HorizontalOrganizationChart"/>
    <dgm:cxn modelId="{28C7C63A-8842-4B24-A18F-5233AF6C08F1}" type="presParOf" srcId="{829E2913-3CD3-4B42-9A03-56B774AF2871}" destId="{E5D75D62-C4B3-4ADD-A661-9F922C5917D0}" srcOrd="1" destOrd="0" presId="urn:microsoft.com/office/officeart/2009/3/layout/HorizontalOrganizationChart"/>
    <dgm:cxn modelId="{8F59AEAC-3580-43B7-8490-F6C4F9EC8FE6}" type="presParOf" srcId="{0C17C6D9-C460-4402-92CF-6E065EAB1A44}" destId="{0372F151-5CA2-44D2-8901-66FB93FCAF24}" srcOrd="1" destOrd="0" presId="urn:microsoft.com/office/officeart/2009/3/layout/HorizontalOrganizationChart"/>
    <dgm:cxn modelId="{7C24657E-37E1-4FC5-9160-9BCBA8BFAE56}" type="presParOf" srcId="{0C17C6D9-C460-4402-92CF-6E065EAB1A44}" destId="{5C1B812A-D0F2-4A2C-89E5-264C02E50F0B}" srcOrd="2" destOrd="0" presId="urn:microsoft.com/office/officeart/2009/3/layout/HorizontalOrganizationChart"/>
    <dgm:cxn modelId="{A6A7CB0A-3A21-46F9-B739-81DE4A0F3B46}" type="presParOf" srcId="{DCFAD2D4-B0B3-4302-BB96-CE3A05C27787}" destId="{05070105-816D-4E57-96D5-1C5405A4DF5F}" srcOrd="10" destOrd="0" presId="urn:microsoft.com/office/officeart/2009/3/layout/HorizontalOrganizationChart"/>
    <dgm:cxn modelId="{288EDEC3-7458-4E78-90BB-16FAB81E691A}" type="presParOf" srcId="{DCFAD2D4-B0B3-4302-BB96-CE3A05C27787}" destId="{59B49E6F-8C48-4F10-BC09-8F216F2990EA}" srcOrd="11" destOrd="0" presId="urn:microsoft.com/office/officeart/2009/3/layout/HorizontalOrganizationChart"/>
    <dgm:cxn modelId="{39C0628A-5F1A-4607-81D0-569B2BBE084D}" type="presParOf" srcId="{59B49E6F-8C48-4F10-BC09-8F216F2990EA}" destId="{BA04098A-172E-453D-BA91-92C62BFC2439}" srcOrd="0" destOrd="0" presId="urn:microsoft.com/office/officeart/2009/3/layout/HorizontalOrganizationChart"/>
    <dgm:cxn modelId="{26253BE8-A1EB-4542-A533-C6A016B06556}" type="presParOf" srcId="{BA04098A-172E-453D-BA91-92C62BFC2439}" destId="{9978840F-AEC1-4370-B023-3790C7828473}" srcOrd="0" destOrd="0" presId="urn:microsoft.com/office/officeart/2009/3/layout/HorizontalOrganizationChart"/>
    <dgm:cxn modelId="{7F1F3D92-7BD3-4361-84D2-8016FD53D066}" type="presParOf" srcId="{BA04098A-172E-453D-BA91-92C62BFC2439}" destId="{E3DFD368-811E-4CAB-82AB-84C5D51AD472}" srcOrd="1" destOrd="0" presId="urn:microsoft.com/office/officeart/2009/3/layout/HorizontalOrganizationChart"/>
    <dgm:cxn modelId="{D626C793-7400-4692-87A3-5FFDDA108929}" type="presParOf" srcId="{59B49E6F-8C48-4F10-BC09-8F216F2990EA}" destId="{9F1AC015-DEDF-4AA8-9F91-E6BDD17DB505}" srcOrd="1" destOrd="0" presId="urn:microsoft.com/office/officeart/2009/3/layout/HorizontalOrganizationChart"/>
    <dgm:cxn modelId="{E1276406-328A-4304-B634-FFBE553228C4}" type="presParOf" srcId="{59B49E6F-8C48-4F10-BC09-8F216F2990EA}" destId="{C2ECD78B-B3F9-4CBF-AC16-485921780F84}" srcOrd="2" destOrd="0" presId="urn:microsoft.com/office/officeart/2009/3/layout/HorizontalOrganizationChart"/>
    <dgm:cxn modelId="{19430DD4-E2E1-4B89-BD91-F246CBFFCC1F}" type="presParOf" srcId="{6720B21C-9EFB-4EBC-8C35-6BC2F7CABB90}" destId="{24886330-D9F3-4671-9DE5-B762C27F610A}" srcOrd="2" destOrd="0" presId="urn:microsoft.com/office/officeart/2009/3/layout/HorizontalOrganizationChart"/>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B40022F-364A-4F36-BEF2-30C7A378EFD2}" type="doc">
      <dgm:prSet loTypeId="urn:microsoft.com/office/officeart/2009/3/layout/HorizontalOrganizationChart" loCatId="hierarchy" qsTypeId="urn:microsoft.com/office/officeart/2005/8/quickstyle/simple1" qsCatId="simple" csTypeId="urn:microsoft.com/office/officeart/2005/8/colors/accent1_2" csCatId="accent1" phldr="1"/>
      <dgm:spPr/>
      <dgm:t>
        <a:bodyPr/>
        <a:lstStyle/>
        <a:p>
          <a:endParaRPr lang="zh-CN" altLang="en-US"/>
        </a:p>
      </dgm:t>
    </dgm:pt>
    <dgm:pt modelId="{BE43DA2C-3685-4402-BB83-E3DDC02183FA}">
      <dgm:prSet phldrT="[文本]" custT="1">
        <dgm:style>
          <a:lnRef idx="1">
            <a:schemeClr val="accent1"/>
          </a:lnRef>
          <a:fillRef idx="2">
            <a:schemeClr val="accent1"/>
          </a:fillRef>
          <a:effectRef idx="1">
            <a:schemeClr val="accent1"/>
          </a:effectRef>
          <a:fontRef idx="minor">
            <a:schemeClr val="dk1"/>
          </a:fontRef>
        </dgm:style>
      </dgm:prSet>
      <dgm:spPr/>
      <dgm:t>
        <a:bodyPr/>
        <a:lstStyle/>
        <a:p>
          <a:pPr algn="ctr"/>
          <a:r>
            <a:rPr lang="zh-CN" altLang="en-US" sz="2600" b="1" dirty="0" smtClean="0"/>
            <a:t>过渡语</a:t>
          </a:r>
          <a:endParaRPr lang="zh-CN" altLang="en-US" sz="2600" b="1" dirty="0"/>
        </a:p>
      </dgm:t>
    </dgm:pt>
    <dgm:pt modelId="{B94CF6EC-6010-46AA-A1D9-383216BFA075}" cxnId="{770AAC89-5F93-4019-943E-DD00F8C4CD79}" type="parTrans">
      <dgm:prSet/>
      <dgm:spPr/>
      <dgm:t>
        <a:bodyPr/>
        <a:lstStyle/>
        <a:p>
          <a:endParaRPr lang="zh-CN" altLang="en-US"/>
        </a:p>
      </dgm:t>
    </dgm:pt>
    <dgm:pt modelId="{D8313DD4-2C46-4D09-86F5-878031801FBD}" cxnId="{770AAC89-5F93-4019-943E-DD00F8C4CD79}" type="sibTrans">
      <dgm:prSet/>
      <dgm:spPr/>
      <dgm:t>
        <a:bodyPr/>
        <a:lstStyle/>
        <a:p>
          <a:endParaRPr lang="zh-CN" altLang="en-US"/>
        </a:p>
      </dgm:t>
    </dgm:pt>
    <dgm:pt modelId="{53E6E6FF-7635-42AE-A56F-472DD0E91473}">
      <dgm:prSet phldrT="[文本]" custT="1">
        <dgm:style>
          <a:lnRef idx="1">
            <a:schemeClr val="accent1"/>
          </a:lnRef>
          <a:fillRef idx="2">
            <a:schemeClr val="accent1"/>
          </a:fillRef>
          <a:effectRef idx="1">
            <a:schemeClr val="accent1"/>
          </a:effectRef>
          <a:fontRef idx="minor">
            <a:schemeClr val="dk1"/>
          </a:fontRef>
        </dgm:style>
      </dgm:prSet>
      <dgm:spPr/>
      <dgm:t>
        <a:bodyPr/>
        <a:lstStyle/>
        <a:p>
          <a:pPr algn="ctr"/>
          <a:r>
            <a:rPr lang="zh-CN" altLang="en-US" sz="2600" b="1" dirty="0" smtClean="0"/>
            <a:t>承上启下式</a:t>
          </a:r>
          <a:endParaRPr lang="zh-CN" altLang="en-US" sz="2600" b="1" dirty="0"/>
        </a:p>
      </dgm:t>
    </dgm:pt>
    <dgm:pt modelId="{C6C6BF21-A70A-4C5A-B59C-28CF80FA96B7}" cxnId="{84C8EC76-C6CE-4845-8FCC-F05A99CE2102}" type="parTrans">
      <dgm:prSet>
        <dgm:style>
          <a:lnRef idx="1">
            <a:schemeClr val="accent1"/>
          </a:lnRef>
          <a:fillRef idx="2">
            <a:schemeClr val="accent1"/>
          </a:fillRef>
          <a:effectRef idx="1">
            <a:schemeClr val="accent1"/>
          </a:effectRef>
          <a:fontRef idx="minor">
            <a:schemeClr val="dk1"/>
          </a:fontRef>
        </dgm:style>
      </dgm:prSet>
      <dgm:spPr/>
      <dgm:t>
        <a:bodyPr/>
        <a:lstStyle/>
        <a:p>
          <a:pPr algn="ctr"/>
          <a:endParaRPr lang="zh-CN" altLang="en-US" sz="2600" b="1"/>
        </a:p>
      </dgm:t>
    </dgm:pt>
    <dgm:pt modelId="{5E28D1BB-5C16-4759-B4D5-51BECEB0AADA}" cxnId="{84C8EC76-C6CE-4845-8FCC-F05A99CE2102}" type="sibTrans">
      <dgm:prSet/>
      <dgm:spPr/>
      <dgm:t>
        <a:bodyPr/>
        <a:lstStyle/>
        <a:p>
          <a:endParaRPr lang="zh-CN" altLang="en-US"/>
        </a:p>
      </dgm:t>
    </dgm:pt>
    <dgm:pt modelId="{74386BF1-35C3-4758-AE7C-2B3FC5F7DD45}">
      <dgm:prSet phldrT="[文本]" custT="1">
        <dgm:style>
          <a:lnRef idx="1">
            <a:schemeClr val="accent1"/>
          </a:lnRef>
          <a:fillRef idx="2">
            <a:schemeClr val="accent1"/>
          </a:fillRef>
          <a:effectRef idx="1">
            <a:schemeClr val="accent1"/>
          </a:effectRef>
          <a:fontRef idx="minor">
            <a:schemeClr val="dk1"/>
          </a:fontRef>
        </dgm:style>
      </dgm:prSet>
      <dgm:spPr/>
      <dgm:t>
        <a:bodyPr/>
        <a:lstStyle/>
        <a:p>
          <a:pPr algn="ctr"/>
          <a:r>
            <a:rPr lang="zh-CN" altLang="en-US" sz="2600" b="1" dirty="0" smtClean="0"/>
            <a:t>归纳式</a:t>
          </a:r>
          <a:endParaRPr lang="zh-CN" altLang="en-US" sz="2600" b="1" dirty="0"/>
        </a:p>
      </dgm:t>
    </dgm:pt>
    <dgm:pt modelId="{7FA0CDD9-2352-4693-88D5-A8C10A4ED134}" cxnId="{D110C5A0-251C-4D93-B97F-0D3CE274205F}" type="parTrans">
      <dgm:prSet>
        <dgm:style>
          <a:lnRef idx="1">
            <a:schemeClr val="accent1"/>
          </a:lnRef>
          <a:fillRef idx="2">
            <a:schemeClr val="accent1"/>
          </a:fillRef>
          <a:effectRef idx="1">
            <a:schemeClr val="accent1"/>
          </a:effectRef>
          <a:fontRef idx="minor">
            <a:schemeClr val="dk1"/>
          </a:fontRef>
        </dgm:style>
      </dgm:prSet>
      <dgm:spPr/>
      <dgm:t>
        <a:bodyPr/>
        <a:lstStyle/>
        <a:p>
          <a:pPr algn="ctr"/>
          <a:endParaRPr lang="zh-CN" altLang="en-US" sz="2600" b="1"/>
        </a:p>
      </dgm:t>
    </dgm:pt>
    <dgm:pt modelId="{D78323CF-8919-47AC-8C97-C5A8554B1F6F}" cxnId="{D110C5A0-251C-4D93-B97F-0D3CE274205F}" type="sibTrans">
      <dgm:prSet/>
      <dgm:spPr/>
      <dgm:t>
        <a:bodyPr/>
        <a:lstStyle/>
        <a:p>
          <a:endParaRPr lang="zh-CN" altLang="en-US"/>
        </a:p>
      </dgm:t>
    </dgm:pt>
    <dgm:pt modelId="{2E663888-78C1-417B-A41D-BE11791AD825}">
      <dgm:prSet phldrT="[文本]" custT="1">
        <dgm:style>
          <a:lnRef idx="1">
            <a:schemeClr val="accent1"/>
          </a:lnRef>
          <a:fillRef idx="2">
            <a:schemeClr val="accent1"/>
          </a:fillRef>
          <a:effectRef idx="1">
            <a:schemeClr val="accent1"/>
          </a:effectRef>
          <a:fontRef idx="minor">
            <a:schemeClr val="dk1"/>
          </a:fontRef>
        </dgm:style>
      </dgm:prSet>
      <dgm:spPr/>
      <dgm:t>
        <a:bodyPr/>
        <a:lstStyle/>
        <a:p>
          <a:pPr algn="ctr"/>
          <a:r>
            <a:rPr lang="zh-CN" altLang="en-US" sz="2600" b="1" dirty="0" smtClean="0"/>
            <a:t>问题式</a:t>
          </a:r>
          <a:endParaRPr lang="zh-CN" altLang="en-US" sz="2600" b="1" dirty="0"/>
        </a:p>
      </dgm:t>
    </dgm:pt>
    <dgm:pt modelId="{184F658E-9D42-4D04-A182-129772695D07}" cxnId="{832F8DBB-6622-4CD3-828A-62C867B6EB3D}" type="parTrans">
      <dgm:prSet>
        <dgm:style>
          <a:lnRef idx="1">
            <a:schemeClr val="accent1"/>
          </a:lnRef>
          <a:fillRef idx="2">
            <a:schemeClr val="accent1"/>
          </a:fillRef>
          <a:effectRef idx="1">
            <a:schemeClr val="accent1"/>
          </a:effectRef>
          <a:fontRef idx="minor">
            <a:schemeClr val="dk1"/>
          </a:fontRef>
        </dgm:style>
      </dgm:prSet>
      <dgm:spPr/>
      <dgm:t>
        <a:bodyPr/>
        <a:lstStyle/>
        <a:p>
          <a:pPr algn="ctr"/>
          <a:endParaRPr lang="zh-CN" altLang="en-US" sz="2600" b="1"/>
        </a:p>
      </dgm:t>
    </dgm:pt>
    <dgm:pt modelId="{F794AF5A-93DD-4D30-8DD5-4AC60CA8A6B9}" cxnId="{832F8DBB-6622-4CD3-828A-62C867B6EB3D}" type="sibTrans">
      <dgm:prSet/>
      <dgm:spPr/>
      <dgm:t>
        <a:bodyPr/>
        <a:lstStyle/>
        <a:p>
          <a:endParaRPr lang="zh-CN" altLang="en-US"/>
        </a:p>
      </dgm:t>
    </dgm:pt>
    <dgm:pt modelId="{C5253CA9-3FD7-4F32-8FEB-5761457A805C}">
      <dgm:prSet custT="1">
        <dgm:style>
          <a:lnRef idx="1">
            <a:schemeClr val="accent1"/>
          </a:lnRef>
          <a:fillRef idx="2">
            <a:schemeClr val="accent1"/>
          </a:fillRef>
          <a:effectRef idx="1">
            <a:schemeClr val="accent1"/>
          </a:effectRef>
          <a:fontRef idx="minor">
            <a:schemeClr val="dk1"/>
          </a:fontRef>
        </dgm:style>
      </dgm:prSet>
      <dgm:spPr/>
      <dgm:t>
        <a:bodyPr/>
        <a:lstStyle/>
        <a:p>
          <a:pPr algn="ctr"/>
          <a:r>
            <a:rPr lang="zh-CN" altLang="en-US" sz="2600" b="1" dirty="0" smtClean="0"/>
            <a:t>示意式</a:t>
          </a:r>
          <a:endParaRPr lang="zh-CN" altLang="en-US" sz="2600" b="1" dirty="0"/>
        </a:p>
      </dgm:t>
    </dgm:pt>
    <dgm:pt modelId="{C2093A53-6540-4CAA-80B3-F1C95A24C5DE}" cxnId="{884CA6D7-C3D0-40B5-A593-76F0C5AE66BB}" type="parTrans">
      <dgm:prSet>
        <dgm:style>
          <a:lnRef idx="1">
            <a:schemeClr val="accent1"/>
          </a:lnRef>
          <a:fillRef idx="2">
            <a:schemeClr val="accent1"/>
          </a:fillRef>
          <a:effectRef idx="1">
            <a:schemeClr val="accent1"/>
          </a:effectRef>
          <a:fontRef idx="minor">
            <a:schemeClr val="dk1"/>
          </a:fontRef>
        </dgm:style>
      </dgm:prSet>
      <dgm:spPr/>
      <dgm:t>
        <a:bodyPr/>
        <a:lstStyle/>
        <a:p>
          <a:pPr algn="ctr"/>
          <a:endParaRPr lang="zh-CN" altLang="en-US" sz="2600" b="1"/>
        </a:p>
      </dgm:t>
    </dgm:pt>
    <dgm:pt modelId="{77E046F1-AC07-4BE0-AB93-5E89419D40F7}" cxnId="{884CA6D7-C3D0-40B5-A593-76F0C5AE66BB}" type="sibTrans">
      <dgm:prSet/>
      <dgm:spPr/>
      <dgm:t>
        <a:bodyPr/>
        <a:lstStyle/>
        <a:p>
          <a:endParaRPr lang="zh-CN" altLang="en-US"/>
        </a:p>
      </dgm:t>
    </dgm:pt>
    <dgm:pt modelId="{AC6E43EB-CF20-4945-AF2B-4E80FF013706}">
      <dgm:prSet custT="1">
        <dgm:style>
          <a:lnRef idx="1">
            <a:schemeClr val="accent1"/>
          </a:lnRef>
          <a:fillRef idx="2">
            <a:schemeClr val="accent1"/>
          </a:fillRef>
          <a:effectRef idx="1">
            <a:schemeClr val="accent1"/>
          </a:effectRef>
          <a:fontRef idx="minor">
            <a:schemeClr val="dk1"/>
          </a:fontRef>
        </dgm:style>
      </dgm:prSet>
      <dgm:spPr/>
      <dgm:t>
        <a:bodyPr/>
        <a:lstStyle/>
        <a:p>
          <a:pPr algn="ctr"/>
          <a:r>
            <a:rPr lang="zh-CN" altLang="en-US" sz="2600" b="1" dirty="0" smtClean="0"/>
            <a:t>评论式</a:t>
          </a:r>
          <a:endParaRPr lang="zh-CN" altLang="en-US" sz="2600" b="1" dirty="0"/>
        </a:p>
      </dgm:t>
    </dgm:pt>
    <dgm:pt modelId="{591021EA-4465-4631-95C4-D3436E289EAC}" cxnId="{C2CF6F69-ED4D-48DD-8700-566BAA09A6AD}" type="parTrans">
      <dgm:prSet>
        <dgm:style>
          <a:lnRef idx="1">
            <a:schemeClr val="accent1"/>
          </a:lnRef>
          <a:fillRef idx="2">
            <a:schemeClr val="accent1"/>
          </a:fillRef>
          <a:effectRef idx="1">
            <a:schemeClr val="accent1"/>
          </a:effectRef>
          <a:fontRef idx="minor">
            <a:schemeClr val="dk1"/>
          </a:fontRef>
        </dgm:style>
      </dgm:prSet>
      <dgm:spPr/>
      <dgm:t>
        <a:bodyPr/>
        <a:lstStyle/>
        <a:p>
          <a:pPr algn="ctr"/>
          <a:endParaRPr lang="zh-CN" altLang="en-US" sz="2600" b="1"/>
        </a:p>
      </dgm:t>
    </dgm:pt>
    <dgm:pt modelId="{06B8EAE7-F865-44A9-B63B-07C541026527}" cxnId="{C2CF6F69-ED4D-48DD-8700-566BAA09A6AD}" type="sibTrans">
      <dgm:prSet/>
      <dgm:spPr/>
      <dgm:t>
        <a:bodyPr/>
        <a:lstStyle/>
        <a:p>
          <a:endParaRPr lang="zh-CN" altLang="en-US"/>
        </a:p>
      </dgm:t>
    </dgm:pt>
    <dgm:pt modelId="{5A709895-789C-4545-BD77-09F31A9FC1BA}" type="pres">
      <dgm:prSet presAssocID="{4B40022F-364A-4F36-BEF2-30C7A378EFD2}" presName="hierChild1" presStyleCnt="0">
        <dgm:presLayoutVars>
          <dgm:orgChart val="1"/>
          <dgm:chPref val="1"/>
          <dgm:dir/>
          <dgm:animOne val="branch"/>
          <dgm:animLvl val="lvl"/>
          <dgm:resizeHandles/>
        </dgm:presLayoutVars>
      </dgm:prSet>
      <dgm:spPr/>
      <dgm:t>
        <a:bodyPr/>
        <a:lstStyle/>
        <a:p>
          <a:endParaRPr lang="zh-CN" altLang="en-US"/>
        </a:p>
      </dgm:t>
    </dgm:pt>
    <dgm:pt modelId="{6720B21C-9EFB-4EBC-8C35-6BC2F7CABB90}" type="pres">
      <dgm:prSet presAssocID="{BE43DA2C-3685-4402-BB83-E3DDC02183FA}" presName="hierRoot1" presStyleCnt="0">
        <dgm:presLayoutVars>
          <dgm:hierBranch val="init"/>
        </dgm:presLayoutVars>
      </dgm:prSet>
      <dgm:spPr/>
    </dgm:pt>
    <dgm:pt modelId="{2ED961F9-66B0-4F3B-9FAA-98A3CF319DB3}" type="pres">
      <dgm:prSet presAssocID="{BE43DA2C-3685-4402-BB83-E3DDC02183FA}" presName="rootComposite1" presStyleCnt="0"/>
      <dgm:spPr/>
    </dgm:pt>
    <dgm:pt modelId="{5D061258-D7A4-42A2-8256-942FFCE2D2A8}" type="pres">
      <dgm:prSet presAssocID="{BE43DA2C-3685-4402-BB83-E3DDC02183FA}" presName="rootText1" presStyleLbl="node0" presStyleIdx="0" presStyleCnt="1" custScaleX="82245" custLinFactNeighborX="-81296" custLinFactNeighborY="3190">
        <dgm:presLayoutVars>
          <dgm:chPref val="3"/>
        </dgm:presLayoutVars>
      </dgm:prSet>
      <dgm:spPr/>
      <dgm:t>
        <a:bodyPr/>
        <a:lstStyle/>
        <a:p>
          <a:endParaRPr lang="zh-CN" altLang="en-US"/>
        </a:p>
      </dgm:t>
    </dgm:pt>
    <dgm:pt modelId="{C41D2224-2310-4D6B-9FFC-BE66D44A4817}" type="pres">
      <dgm:prSet presAssocID="{BE43DA2C-3685-4402-BB83-E3DDC02183FA}" presName="rootConnector1" presStyleLbl="node1" presStyleIdx="0" presStyleCnt="0"/>
      <dgm:spPr/>
      <dgm:t>
        <a:bodyPr/>
        <a:lstStyle/>
        <a:p>
          <a:endParaRPr lang="zh-CN" altLang="en-US"/>
        </a:p>
      </dgm:t>
    </dgm:pt>
    <dgm:pt modelId="{DCFAD2D4-B0B3-4302-BB96-CE3A05C27787}" type="pres">
      <dgm:prSet presAssocID="{BE43DA2C-3685-4402-BB83-E3DDC02183FA}" presName="hierChild2" presStyleCnt="0"/>
      <dgm:spPr/>
    </dgm:pt>
    <dgm:pt modelId="{F5521D14-873F-42CE-83E7-B1134EAFE042}" type="pres">
      <dgm:prSet presAssocID="{C6C6BF21-A70A-4C5A-B59C-28CF80FA96B7}" presName="Name64" presStyleLbl="parChTrans1D2" presStyleIdx="0" presStyleCnt="5" custSzX="430167"/>
      <dgm:spPr/>
      <dgm:t>
        <a:bodyPr/>
        <a:lstStyle/>
        <a:p>
          <a:endParaRPr lang="zh-CN" altLang="en-US"/>
        </a:p>
      </dgm:t>
    </dgm:pt>
    <dgm:pt modelId="{63A32C30-0C88-4201-A724-C51A040C0879}" type="pres">
      <dgm:prSet presAssocID="{53E6E6FF-7635-42AE-A56F-472DD0E91473}" presName="hierRoot2" presStyleCnt="0">
        <dgm:presLayoutVars>
          <dgm:hierBranch val="init"/>
        </dgm:presLayoutVars>
      </dgm:prSet>
      <dgm:spPr/>
    </dgm:pt>
    <dgm:pt modelId="{827AFF56-02A3-476D-97C4-17E21890D58F}" type="pres">
      <dgm:prSet presAssocID="{53E6E6FF-7635-42AE-A56F-472DD0E91473}" presName="rootComposite" presStyleCnt="0"/>
      <dgm:spPr/>
    </dgm:pt>
    <dgm:pt modelId="{26A68303-0FA5-4243-A156-175CA41D1F95}" type="pres">
      <dgm:prSet presAssocID="{53E6E6FF-7635-42AE-A56F-472DD0E91473}" presName="rootText" presStyleLbl="node2" presStyleIdx="0" presStyleCnt="5" custScaleX="97306" custLinFactNeighborX="-87385" custLinFactNeighborY="6995">
        <dgm:presLayoutVars>
          <dgm:chPref val="3"/>
        </dgm:presLayoutVars>
      </dgm:prSet>
      <dgm:spPr/>
      <dgm:t>
        <a:bodyPr/>
        <a:lstStyle/>
        <a:p>
          <a:endParaRPr lang="zh-CN" altLang="en-US"/>
        </a:p>
      </dgm:t>
    </dgm:pt>
    <dgm:pt modelId="{95CD27E2-4450-4DD4-BE21-5A38B0B22484}" type="pres">
      <dgm:prSet presAssocID="{53E6E6FF-7635-42AE-A56F-472DD0E91473}" presName="rootConnector" presStyleLbl="node2" presStyleIdx="0" presStyleCnt="5"/>
      <dgm:spPr/>
      <dgm:t>
        <a:bodyPr/>
        <a:lstStyle/>
        <a:p>
          <a:endParaRPr lang="zh-CN" altLang="en-US"/>
        </a:p>
      </dgm:t>
    </dgm:pt>
    <dgm:pt modelId="{52E0C995-23BC-44B4-90BA-BE2ADCE03B23}" type="pres">
      <dgm:prSet presAssocID="{53E6E6FF-7635-42AE-A56F-472DD0E91473}" presName="hierChild4" presStyleCnt="0"/>
      <dgm:spPr/>
    </dgm:pt>
    <dgm:pt modelId="{BBD52961-F409-419A-9177-E53CFF362D01}" type="pres">
      <dgm:prSet presAssocID="{53E6E6FF-7635-42AE-A56F-472DD0E91473}" presName="hierChild5" presStyleCnt="0"/>
      <dgm:spPr/>
    </dgm:pt>
    <dgm:pt modelId="{6B5BB166-5A6B-4677-AAD6-54761B44D559}" type="pres">
      <dgm:prSet presAssocID="{7FA0CDD9-2352-4693-88D5-A8C10A4ED134}" presName="Name64" presStyleLbl="parChTrans1D2" presStyleIdx="1" presStyleCnt="5" custSzX="430167"/>
      <dgm:spPr/>
      <dgm:t>
        <a:bodyPr/>
        <a:lstStyle/>
        <a:p>
          <a:endParaRPr lang="zh-CN" altLang="en-US"/>
        </a:p>
      </dgm:t>
    </dgm:pt>
    <dgm:pt modelId="{0ABC1C7D-3FFA-4153-AF05-713972EC6E72}" type="pres">
      <dgm:prSet presAssocID="{74386BF1-35C3-4758-AE7C-2B3FC5F7DD45}" presName="hierRoot2" presStyleCnt="0">
        <dgm:presLayoutVars>
          <dgm:hierBranch val="init"/>
        </dgm:presLayoutVars>
      </dgm:prSet>
      <dgm:spPr/>
    </dgm:pt>
    <dgm:pt modelId="{5BBE39B5-43F2-4CA4-B41D-086BBA6B8E88}" type="pres">
      <dgm:prSet presAssocID="{74386BF1-35C3-4758-AE7C-2B3FC5F7DD45}" presName="rootComposite" presStyleCnt="0"/>
      <dgm:spPr/>
    </dgm:pt>
    <dgm:pt modelId="{DB718BC8-97BE-45D1-88F3-45DFFBAE83E3}" type="pres">
      <dgm:prSet presAssocID="{74386BF1-35C3-4758-AE7C-2B3FC5F7DD45}" presName="rootText" presStyleLbl="node2" presStyleIdx="1" presStyleCnt="5" custScaleX="97306" custLinFactNeighborX="-87385" custLinFactNeighborY="-5600">
        <dgm:presLayoutVars>
          <dgm:chPref val="3"/>
        </dgm:presLayoutVars>
      </dgm:prSet>
      <dgm:spPr/>
      <dgm:t>
        <a:bodyPr/>
        <a:lstStyle/>
        <a:p>
          <a:endParaRPr lang="zh-CN" altLang="en-US"/>
        </a:p>
      </dgm:t>
    </dgm:pt>
    <dgm:pt modelId="{A4F4AF73-5B4E-4402-83C8-96F152C91C41}" type="pres">
      <dgm:prSet presAssocID="{74386BF1-35C3-4758-AE7C-2B3FC5F7DD45}" presName="rootConnector" presStyleLbl="node2" presStyleIdx="1" presStyleCnt="5"/>
      <dgm:spPr/>
      <dgm:t>
        <a:bodyPr/>
        <a:lstStyle/>
        <a:p>
          <a:endParaRPr lang="zh-CN" altLang="en-US"/>
        </a:p>
      </dgm:t>
    </dgm:pt>
    <dgm:pt modelId="{F81222DE-827F-4CF7-A5F2-CFF736807003}" type="pres">
      <dgm:prSet presAssocID="{74386BF1-35C3-4758-AE7C-2B3FC5F7DD45}" presName="hierChild4" presStyleCnt="0"/>
      <dgm:spPr/>
    </dgm:pt>
    <dgm:pt modelId="{6DFA32D5-9C0A-49DB-8DE1-C7DC1EAFE370}" type="pres">
      <dgm:prSet presAssocID="{74386BF1-35C3-4758-AE7C-2B3FC5F7DD45}" presName="hierChild5" presStyleCnt="0"/>
      <dgm:spPr/>
    </dgm:pt>
    <dgm:pt modelId="{A1B10A6E-8EFE-4603-8908-4147A2D457F9}" type="pres">
      <dgm:prSet presAssocID="{184F658E-9D42-4D04-A182-129772695D07}" presName="Name64" presStyleLbl="parChTrans1D2" presStyleIdx="2" presStyleCnt="5" custSzX="430167"/>
      <dgm:spPr/>
      <dgm:t>
        <a:bodyPr/>
        <a:lstStyle/>
        <a:p>
          <a:endParaRPr lang="zh-CN" altLang="en-US"/>
        </a:p>
      </dgm:t>
    </dgm:pt>
    <dgm:pt modelId="{88A8286F-7882-48FD-9544-C518E62B1C7F}" type="pres">
      <dgm:prSet presAssocID="{2E663888-78C1-417B-A41D-BE11791AD825}" presName="hierRoot2" presStyleCnt="0">
        <dgm:presLayoutVars>
          <dgm:hierBranch val="init"/>
        </dgm:presLayoutVars>
      </dgm:prSet>
      <dgm:spPr/>
    </dgm:pt>
    <dgm:pt modelId="{FE683976-C308-4209-876A-C436FB371D21}" type="pres">
      <dgm:prSet presAssocID="{2E663888-78C1-417B-A41D-BE11791AD825}" presName="rootComposite" presStyleCnt="0"/>
      <dgm:spPr/>
    </dgm:pt>
    <dgm:pt modelId="{5992EB92-AD56-4D30-B9C2-262BF8B5755D}" type="pres">
      <dgm:prSet presAssocID="{2E663888-78C1-417B-A41D-BE11791AD825}" presName="rootText" presStyleLbl="node2" presStyleIdx="2" presStyleCnt="5" custScaleX="97306" custLinFactNeighborX="-87385" custLinFactNeighborY="-5600">
        <dgm:presLayoutVars>
          <dgm:chPref val="3"/>
        </dgm:presLayoutVars>
      </dgm:prSet>
      <dgm:spPr/>
      <dgm:t>
        <a:bodyPr/>
        <a:lstStyle/>
        <a:p>
          <a:endParaRPr lang="zh-CN" altLang="en-US"/>
        </a:p>
      </dgm:t>
    </dgm:pt>
    <dgm:pt modelId="{5805E88D-888F-4394-8812-50990C692AF5}" type="pres">
      <dgm:prSet presAssocID="{2E663888-78C1-417B-A41D-BE11791AD825}" presName="rootConnector" presStyleLbl="node2" presStyleIdx="2" presStyleCnt="5"/>
      <dgm:spPr/>
      <dgm:t>
        <a:bodyPr/>
        <a:lstStyle/>
        <a:p>
          <a:endParaRPr lang="zh-CN" altLang="en-US"/>
        </a:p>
      </dgm:t>
    </dgm:pt>
    <dgm:pt modelId="{57B851F5-4A84-4F40-A409-085E0EDEF959}" type="pres">
      <dgm:prSet presAssocID="{2E663888-78C1-417B-A41D-BE11791AD825}" presName="hierChild4" presStyleCnt="0"/>
      <dgm:spPr/>
    </dgm:pt>
    <dgm:pt modelId="{847A6BF7-C7FF-40A6-8D77-02B7FB254CE9}" type="pres">
      <dgm:prSet presAssocID="{2E663888-78C1-417B-A41D-BE11791AD825}" presName="hierChild5" presStyleCnt="0"/>
      <dgm:spPr/>
    </dgm:pt>
    <dgm:pt modelId="{BA59007A-F2CC-47AC-9DC0-2A9C04ED35F0}" type="pres">
      <dgm:prSet presAssocID="{591021EA-4465-4631-95C4-D3436E289EAC}" presName="Name64" presStyleLbl="parChTrans1D2" presStyleIdx="3" presStyleCnt="5" custSzX="430167"/>
      <dgm:spPr/>
      <dgm:t>
        <a:bodyPr/>
        <a:lstStyle/>
        <a:p>
          <a:endParaRPr lang="zh-CN" altLang="en-US"/>
        </a:p>
      </dgm:t>
    </dgm:pt>
    <dgm:pt modelId="{5A71D526-6D69-43E1-84E9-3057E91B3440}" type="pres">
      <dgm:prSet presAssocID="{AC6E43EB-CF20-4945-AF2B-4E80FF013706}" presName="hierRoot2" presStyleCnt="0">
        <dgm:presLayoutVars>
          <dgm:hierBranch val="init"/>
        </dgm:presLayoutVars>
      </dgm:prSet>
      <dgm:spPr/>
    </dgm:pt>
    <dgm:pt modelId="{C2E802E9-C8FF-4789-8BB2-1F9E6BB1AD55}" type="pres">
      <dgm:prSet presAssocID="{AC6E43EB-CF20-4945-AF2B-4E80FF013706}" presName="rootComposite" presStyleCnt="0"/>
      <dgm:spPr/>
    </dgm:pt>
    <dgm:pt modelId="{3345B2B5-C222-4292-804C-16228AE522BB}" type="pres">
      <dgm:prSet presAssocID="{AC6E43EB-CF20-4945-AF2B-4E80FF013706}" presName="rootText" presStyleLbl="node2" presStyleIdx="3" presStyleCnt="5" custScaleX="97306" custLinFactNeighborX="-87385" custLinFactNeighborY="-5600">
        <dgm:presLayoutVars>
          <dgm:chPref val="3"/>
        </dgm:presLayoutVars>
      </dgm:prSet>
      <dgm:spPr/>
      <dgm:t>
        <a:bodyPr/>
        <a:lstStyle/>
        <a:p>
          <a:endParaRPr lang="zh-CN" altLang="en-US"/>
        </a:p>
      </dgm:t>
    </dgm:pt>
    <dgm:pt modelId="{A5003E2E-CFBD-4260-9AE3-06165362570C}" type="pres">
      <dgm:prSet presAssocID="{AC6E43EB-CF20-4945-AF2B-4E80FF013706}" presName="rootConnector" presStyleLbl="node2" presStyleIdx="3" presStyleCnt="5"/>
      <dgm:spPr/>
      <dgm:t>
        <a:bodyPr/>
        <a:lstStyle/>
        <a:p>
          <a:endParaRPr lang="zh-CN" altLang="en-US"/>
        </a:p>
      </dgm:t>
    </dgm:pt>
    <dgm:pt modelId="{43A2766C-34C8-4A38-8224-07A2C0BB89A0}" type="pres">
      <dgm:prSet presAssocID="{AC6E43EB-CF20-4945-AF2B-4E80FF013706}" presName="hierChild4" presStyleCnt="0"/>
      <dgm:spPr/>
    </dgm:pt>
    <dgm:pt modelId="{B54407C9-EAC4-40E8-9BCD-5C455285D144}" type="pres">
      <dgm:prSet presAssocID="{AC6E43EB-CF20-4945-AF2B-4E80FF013706}" presName="hierChild5" presStyleCnt="0"/>
      <dgm:spPr/>
    </dgm:pt>
    <dgm:pt modelId="{7F65699F-A105-44EB-8BE9-4C4F428C345F}" type="pres">
      <dgm:prSet presAssocID="{C2093A53-6540-4CAA-80B3-F1C95A24C5DE}" presName="Name64" presStyleLbl="parChTrans1D2" presStyleIdx="4" presStyleCnt="5" custSzX="430167"/>
      <dgm:spPr/>
      <dgm:t>
        <a:bodyPr/>
        <a:lstStyle/>
        <a:p>
          <a:endParaRPr lang="zh-CN" altLang="en-US"/>
        </a:p>
      </dgm:t>
    </dgm:pt>
    <dgm:pt modelId="{0C17C6D9-C460-4402-92CF-6E065EAB1A44}" type="pres">
      <dgm:prSet presAssocID="{C5253CA9-3FD7-4F32-8FEB-5761457A805C}" presName="hierRoot2" presStyleCnt="0">
        <dgm:presLayoutVars>
          <dgm:hierBranch val="init"/>
        </dgm:presLayoutVars>
      </dgm:prSet>
      <dgm:spPr/>
    </dgm:pt>
    <dgm:pt modelId="{829E2913-3CD3-4B42-9A03-56B774AF2871}" type="pres">
      <dgm:prSet presAssocID="{C5253CA9-3FD7-4F32-8FEB-5761457A805C}" presName="rootComposite" presStyleCnt="0"/>
      <dgm:spPr/>
    </dgm:pt>
    <dgm:pt modelId="{C4E38B84-9765-4DDE-BE09-43CD368DF5AC}" type="pres">
      <dgm:prSet presAssocID="{C5253CA9-3FD7-4F32-8FEB-5761457A805C}" presName="rootText" presStyleLbl="node2" presStyleIdx="4" presStyleCnt="5" custScaleX="97306" custLinFactNeighborX="-87385" custLinFactNeighborY="-5600">
        <dgm:presLayoutVars>
          <dgm:chPref val="3"/>
        </dgm:presLayoutVars>
      </dgm:prSet>
      <dgm:spPr/>
      <dgm:t>
        <a:bodyPr/>
        <a:lstStyle/>
        <a:p>
          <a:endParaRPr lang="zh-CN" altLang="en-US"/>
        </a:p>
      </dgm:t>
    </dgm:pt>
    <dgm:pt modelId="{E5D75D62-C4B3-4ADD-A661-9F922C5917D0}" type="pres">
      <dgm:prSet presAssocID="{C5253CA9-3FD7-4F32-8FEB-5761457A805C}" presName="rootConnector" presStyleLbl="node2" presStyleIdx="4" presStyleCnt="5"/>
      <dgm:spPr/>
      <dgm:t>
        <a:bodyPr/>
        <a:lstStyle/>
        <a:p>
          <a:endParaRPr lang="zh-CN" altLang="en-US"/>
        </a:p>
      </dgm:t>
    </dgm:pt>
    <dgm:pt modelId="{0372F151-5CA2-44D2-8901-66FB93FCAF24}" type="pres">
      <dgm:prSet presAssocID="{C5253CA9-3FD7-4F32-8FEB-5761457A805C}" presName="hierChild4" presStyleCnt="0"/>
      <dgm:spPr/>
    </dgm:pt>
    <dgm:pt modelId="{5C1B812A-D0F2-4A2C-89E5-264C02E50F0B}" type="pres">
      <dgm:prSet presAssocID="{C5253CA9-3FD7-4F32-8FEB-5761457A805C}" presName="hierChild5" presStyleCnt="0"/>
      <dgm:spPr/>
    </dgm:pt>
    <dgm:pt modelId="{24886330-D9F3-4671-9DE5-B762C27F610A}" type="pres">
      <dgm:prSet presAssocID="{BE43DA2C-3685-4402-BB83-E3DDC02183FA}" presName="hierChild3" presStyleCnt="0"/>
      <dgm:spPr/>
    </dgm:pt>
  </dgm:ptLst>
  <dgm:cxnLst>
    <dgm:cxn modelId="{832F8DBB-6622-4CD3-828A-62C867B6EB3D}" srcId="{BE43DA2C-3685-4402-BB83-E3DDC02183FA}" destId="{2E663888-78C1-417B-A41D-BE11791AD825}" srcOrd="2" destOrd="0" parTransId="{184F658E-9D42-4D04-A182-129772695D07}" sibTransId="{F794AF5A-93DD-4D30-8DD5-4AC60CA8A6B9}"/>
    <dgm:cxn modelId="{310A2CD4-59AF-4AE8-AE65-D98032C3DE63}" type="presOf" srcId="{C6C6BF21-A70A-4C5A-B59C-28CF80FA96B7}" destId="{F5521D14-873F-42CE-83E7-B1134EAFE042}" srcOrd="0" destOrd="0" presId="urn:microsoft.com/office/officeart/2009/3/layout/HorizontalOrganizationChart"/>
    <dgm:cxn modelId="{3B6A2D0C-DEF8-4870-B1E5-F7CA9816B330}" type="presOf" srcId="{2E663888-78C1-417B-A41D-BE11791AD825}" destId="{5992EB92-AD56-4D30-B9C2-262BF8B5755D}" srcOrd="0" destOrd="0" presId="urn:microsoft.com/office/officeart/2009/3/layout/HorizontalOrganizationChart"/>
    <dgm:cxn modelId="{C3FF01B5-A4C5-4FEC-B2DF-7FF33FB6F2B1}" type="presOf" srcId="{184F658E-9D42-4D04-A182-129772695D07}" destId="{A1B10A6E-8EFE-4603-8908-4147A2D457F9}" srcOrd="0" destOrd="0" presId="urn:microsoft.com/office/officeart/2009/3/layout/HorizontalOrganizationChart"/>
    <dgm:cxn modelId="{9AD84389-5205-4121-85B1-1702822FBF77}" type="presOf" srcId="{AC6E43EB-CF20-4945-AF2B-4E80FF013706}" destId="{3345B2B5-C222-4292-804C-16228AE522BB}" srcOrd="0" destOrd="0" presId="urn:microsoft.com/office/officeart/2009/3/layout/HorizontalOrganizationChart"/>
    <dgm:cxn modelId="{B769745A-026C-4AF9-8808-32D32D29AF07}" type="presOf" srcId="{7FA0CDD9-2352-4693-88D5-A8C10A4ED134}" destId="{6B5BB166-5A6B-4677-AAD6-54761B44D559}" srcOrd="0" destOrd="0" presId="urn:microsoft.com/office/officeart/2009/3/layout/HorizontalOrganizationChart"/>
    <dgm:cxn modelId="{C77C3031-3C84-4DCF-9581-EBBB84B55330}" type="presOf" srcId="{AC6E43EB-CF20-4945-AF2B-4E80FF013706}" destId="{A5003E2E-CFBD-4260-9AE3-06165362570C}" srcOrd="1" destOrd="0" presId="urn:microsoft.com/office/officeart/2009/3/layout/HorizontalOrganizationChart"/>
    <dgm:cxn modelId="{40A33A5B-C857-4A7F-988F-A288BB1E6813}" type="presOf" srcId="{2E663888-78C1-417B-A41D-BE11791AD825}" destId="{5805E88D-888F-4394-8812-50990C692AF5}" srcOrd="1" destOrd="0" presId="urn:microsoft.com/office/officeart/2009/3/layout/HorizontalOrganizationChart"/>
    <dgm:cxn modelId="{AB4D50EA-A2AA-4461-AA21-71933AA90D97}" type="presOf" srcId="{C5253CA9-3FD7-4F32-8FEB-5761457A805C}" destId="{C4E38B84-9765-4DDE-BE09-43CD368DF5AC}" srcOrd="0" destOrd="0" presId="urn:microsoft.com/office/officeart/2009/3/layout/HorizontalOrganizationChart"/>
    <dgm:cxn modelId="{770AAC89-5F93-4019-943E-DD00F8C4CD79}" srcId="{4B40022F-364A-4F36-BEF2-30C7A378EFD2}" destId="{BE43DA2C-3685-4402-BB83-E3DDC02183FA}" srcOrd="0" destOrd="0" parTransId="{B94CF6EC-6010-46AA-A1D9-383216BFA075}" sibTransId="{D8313DD4-2C46-4D09-86F5-878031801FBD}"/>
    <dgm:cxn modelId="{2C916AB0-4F2F-4649-86DF-4AB444259C90}" type="presOf" srcId="{BE43DA2C-3685-4402-BB83-E3DDC02183FA}" destId="{5D061258-D7A4-42A2-8256-942FFCE2D2A8}" srcOrd="0" destOrd="0" presId="urn:microsoft.com/office/officeart/2009/3/layout/HorizontalOrganizationChart"/>
    <dgm:cxn modelId="{28D7BE43-3C12-4959-913A-AA19A671774F}" type="presOf" srcId="{74386BF1-35C3-4758-AE7C-2B3FC5F7DD45}" destId="{DB718BC8-97BE-45D1-88F3-45DFFBAE83E3}" srcOrd="0" destOrd="0" presId="urn:microsoft.com/office/officeart/2009/3/layout/HorizontalOrganizationChart"/>
    <dgm:cxn modelId="{9184D22B-EB39-42F1-9052-B964DB6D074E}" type="presOf" srcId="{4B40022F-364A-4F36-BEF2-30C7A378EFD2}" destId="{5A709895-789C-4545-BD77-09F31A9FC1BA}" srcOrd="0" destOrd="0" presId="urn:microsoft.com/office/officeart/2009/3/layout/HorizontalOrganizationChart"/>
    <dgm:cxn modelId="{FE74A830-C80C-4E3C-BFCC-8CDF98796C70}" type="presOf" srcId="{C5253CA9-3FD7-4F32-8FEB-5761457A805C}" destId="{E5D75D62-C4B3-4ADD-A661-9F922C5917D0}" srcOrd="1" destOrd="0" presId="urn:microsoft.com/office/officeart/2009/3/layout/HorizontalOrganizationChart"/>
    <dgm:cxn modelId="{BAFC9547-68A8-406C-9DBC-3C610036A435}" type="presOf" srcId="{53E6E6FF-7635-42AE-A56F-472DD0E91473}" destId="{26A68303-0FA5-4243-A156-175CA41D1F95}" srcOrd="0" destOrd="0" presId="urn:microsoft.com/office/officeart/2009/3/layout/HorizontalOrganizationChart"/>
    <dgm:cxn modelId="{C4F56672-32A5-4926-AE32-05D25B04D70B}" type="presOf" srcId="{74386BF1-35C3-4758-AE7C-2B3FC5F7DD45}" destId="{A4F4AF73-5B4E-4402-83C8-96F152C91C41}" srcOrd="1" destOrd="0" presId="urn:microsoft.com/office/officeart/2009/3/layout/HorizontalOrganizationChart"/>
    <dgm:cxn modelId="{4B1707F0-564E-4E9F-9D52-71B59E752FD4}" type="presOf" srcId="{53E6E6FF-7635-42AE-A56F-472DD0E91473}" destId="{95CD27E2-4450-4DD4-BE21-5A38B0B22484}" srcOrd="1" destOrd="0" presId="urn:microsoft.com/office/officeart/2009/3/layout/HorizontalOrganizationChart"/>
    <dgm:cxn modelId="{884CA6D7-C3D0-40B5-A593-76F0C5AE66BB}" srcId="{BE43DA2C-3685-4402-BB83-E3DDC02183FA}" destId="{C5253CA9-3FD7-4F32-8FEB-5761457A805C}" srcOrd="4" destOrd="0" parTransId="{C2093A53-6540-4CAA-80B3-F1C95A24C5DE}" sibTransId="{77E046F1-AC07-4BE0-AB93-5E89419D40F7}"/>
    <dgm:cxn modelId="{84C8EC76-C6CE-4845-8FCC-F05A99CE2102}" srcId="{BE43DA2C-3685-4402-BB83-E3DDC02183FA}" destId="{53E6E6FF-7635-42AE-A56F-472DD0E91473}" srcOrd="0" destOrd="0" parTransId="{C6C6BF21-A70A-4C5A-B59C-28CF80FA96B7}" sibTransId="{5E28D1BB-5C16-4759-B4D5-51BECEB0AADA}"/>
    <dgm:cxn modelId="{1235B01B-6599-4F6A-AD7F-B80D51A998BA}" type="presOf" srcId="{591021EA-4465-4631-95C4-D3436E289EAC}" destId="{BA59007A-F2CC-47AC-9DC0-2A9C04ED35F0}" srcOrd="0" destOrd="0" presId="urn:microsoft.com/office/officeart/2009/3/layout/HorizontalOrganizationChart"/>
    <dgm:cxn modelId="{F730CE60-9E09-42D6-9AEC-5E710AF65E65}" type="presOf" srcId="{C2093A53-6540-4CAA-80B3-F1C95A24C5DE}" destId="{7F65699F-A105-44EB-8BE9-4C4F428C345F}" srcOrd="0" destOrd="0" presId="urn:microsoft.com/office/officeart/2009/3/layout/HorizontalOrganizationChart"/>
    <dgm:cxn modelId="{C2CF6F69-ED4D-48DD-8700-566BAA09A6AD}" srcId="{BE43DA2C-3685-4402-BB83-E3DDC02183FA}" destId="{AC6E43EB-CF20-4945-AF2B-4E80FF013706}" srcOrd="3" destOrd="0" parTransId="{591021EA-4465-4631-95C4-D3436E289EAC}" sibTransId="{06B8EAE7-F865-44A9-B63B-07C541026527}"/>
    <dgm:cxn modelId="{1D09A237-4165-444F-93FF-7B4BAB5830E5}" type="presOf" srcId="{BE43DA2C-3685-4402-BB83-E3DDC02183FA}" destId="{C41D2224-2310-4D6B-9FFC-BE66D44A4817}" srcOrd="1" destOrd="0" presId="urn:microsoft.com/office/officeart/2009/3/layout/HorizontalOrganizationChart"/>
    <dgm:cxn modelId="{D110C5A0-251C-4D93-B97F-0D3CE274205F}" srcId="{BE43DA2C-3685-4402-BB83-E3DDC02183FA}" destId="{74386BF1-35C3-4758-AE7C-2B3FC5F7DD45}" srcOrd="1" destOrd="0" parTransId="{7FA0CDD9-2352-4693-88D5-A8C10A4ED134}" sibTransId="{D78323CF-8919-47AC-8C97-C5A8554B1F6F}"/>
    <dgm:cxn modelId="{5BFCE5EC-568F-4F79-961D-E95EF331C50F}" type="presParOf" srcId="{5A709895-789C-4545-BD77-09F31A9FC1BA}" destId="{6720B21C-9EFB-4EBC-8C35-6BC2F7CABB90}" srcOrd="0" destOrd="0" presId="urn:microsoft.com/office/officeart/2009/3/layout/HorizontalOrganizationChart"/>
    <dgm:cxn modelId="{10F15391-6F2C-45A6-B49A-E7FBDD6DA3B2}" type="presParOf" srcId="{6720B21C-9EFB-4EBC-8C35-6BC2F7CABB90}" destId="{2ED961F9-66B0-4F3B-9FAA-98A3CF319DB3}" srcOrd="0" destOrd="0" presId="urn:microsoft.com/office/officeart/2009/3/layout/HorizontalOrganizationChart"/>
    <dgm:cxn modelId="{2826689B-90AA-4BB5-8746-0CB798EE03E0}" type="presParOf" srcId="{2ED961F9-66B0-4F3B-9FAA-98A3CF319DB3}" destId="{5D061258-D7A4-42A2-8256-942FFCE2D2A8}" srcOrd="0" destOrd="0" presId="urn:microsoft.com/office/officeart/2009/3/layout/HorizontalOrganizationChart"/>
    <dgm:cxn modelId="{52F417DC-D650-49B4-96DB-2932E7D6AF5B}" type="presParOf" srcId="{2ED961F9-66B0-4F3B-9FAA-98A3CF319DB3}" destId="{C41D2224-2310-4D6B-9FFC-BE66D44A4817}" srcOrd="1" destOrd="0" presId="urn:microsoft.com/office/officeart/2009/3/layout/HorizontalOrganizationChart"/>
    <dgm:cxn modelId="{2C85804D-5702-4AA9-A6B8-38333E26E7B2}" type="presParOf" srcId="{6720B21C-9EFB-4EBC-8C35-6BC2F7CABB90}" destId="{DCFAD2D4-B0B3-4302-BB96-CE3A05C27787}" srcOrd="1" destOrd="0" presId="urn:microsoft.com/office/officeart/2009/3/layout/HorizontalOrganizationChart"/>
    <dgm:cxn modelId="{AE2EF40C-75CB-4854-BA03-B1C1483F05D8}" type="presParOf" srcId="{DCFAD2D4-B0B3-4302-BB96-CE3A05C27787}" destId="{F5521D14-873F-42CE-83E7-B1134EAFE042}" srcOrd="0" destOrd="0" presId="urn:microsoft.com/office/officeart/2009/3/layout/HorizontalOrganizationChart"/>
    <dgm:cxn modelId="{A6B2F701-7801-4E31-ABE0-54286167FFD5}" type="presParOf" srcId="{DCFAD2D4-B0B3-4302-BB96-CE3A05C27787}" destId="{63A32C30-0C88-4201-A724-C51A040C0879}" srcOrd="1" destOrd="0" presId="urn:microsoft.com/office/officeart/2009/3/layout/HorizontalOrganizationChart"/>
    <dgm:cxn modelId="{C32AD707-2CA3-41F7-8411-660D968FC635}" type="presParOf" srcId="{63A32C30-0C88-4201-A724-C51A040C0879}" destId="{827AFF56-02A3-476D-97C4-17E21890D58F}" srcOrd="0" destOrd="0" presId="urn:microsoft.com/office/officeart/2009/3/layout/HorizontalOrganizationChart"/>
    <dgm:cxn modelId="{DE42AE28-4D4D-4033-84F4-F892F84725EA}" type="presParOf" srcId="{827AFF56-02A3-476D-97C4-17E21890D58F}" destId="{26A68303-0FA5-4243-A156-175CA41D1F95}" srcOrd="0" destOrd="0" presId="urn:microsoft.com/office/officeart/2009/3/layout/HorizontalOrganizationChart"/>
    <dgm:cxn modelId="{47EC97BB-4793-4CF4-AA64-4E1D080D6ED8}" type="presParOf" srcId="{827AFF56-02A3-476D-97C4-17E21890D58F}" destId="{95CD27E2-4450-4DD4-BE21-5A38B0B22484}" srcOrd="1" destOrd="0" presId="urn:microsoft.com/office/officeart/2009/3/layout/HorizontalOrganizationChart"/>
    <dgm:cxn modelId="{2040AD8D-BC18-4873-AC66-21CC01FAAF82}" type="presParOf" srcId="{63A32C30-0C88-4201-A724-C51A040C0879}" destId="{52E0C995-23BC-44B4-90BA-BE2ADCE03B23}" srcOrd="1" destOrd="0" presId="urn:microsoft.com/office/officeart/2009/3/layout/HorizontalOrganizationChart"/>
    <dgm:cxn modelId="{4878A93A-8B51-4732-9767-68E629429E48}" type="presParOf" srcId="{63A32C30-0C88-4201-A724-C51A040C0879}" destId="{BBD52961-F409-419A-9177-E53CFF362D01}" srcOrd="2" destOrd="0" presId="urn:microsoft.com/office/officeart/2009/3/layout/HorizontalOrganizationChart"/>
    <dgm:cxn modelId="{21642A98-5034-4A2C-AED1-C53F685049F4}" type="presParOf" srcId="{DCFAD2D4-B0B3-4302-BB96-CE3A05C27787}" destId="{6B5BB166-5A6B-4677-AAD6-54761B44D559}" srcOrd="2" destOrd="0" presId="urn:microsoft.com/office/officeart/2009/3/layout/HorizontalOrganizationChart"/>
    <dgm:cxn modelId="{E9EDABDA-9448-43C0-90BE-DA93AEC989E6}" type="presParOf" srcId="{DCFAD2D4-B0B3-4302-BB96-CE3A05C27787}" destId="{0ABC1C7D-3FFA-4153-AF05-713972EC6E72}" srcOrd="3" destOrd="0" presId="urn:microsoft.com/office/officeart/2009/3/layout/HorizontalOrganizationChart"/>
    <dgm:cxn modelId="{2761534B-B244-4275-9FD7-F4EDFCB68378}" type="presParOf" srcId="{0ABC1C7D-3FFA-4153-AF05-713972EC6E72}" destId="{5BBE39B5-43F2-4CA4-B41D-086BBA6B8E88}" srcOrd="0" destOrd="0" presId="urn:microsoft.com/office/officeart/2009/3/layout/HorizontalOrganizationChart"/>
    <dgm:cxn modelId="{FB5B876C-1B0A-42AF-AB65-C447D5B83BC3}" type="presParOf" srcId="{5BBE39B5-43F2-4CA4-B41D-086BBA6B8E88}" destId="{DB718BC8-97BE-45D1-88F3-45DFFBAE83E3}" srcOrd="0" destOrd="0" presId="urn:microsoft.com/office/officeart/2009/3/layout/HorizontalOrganizationChart"/>
    <dgm:cxn modelId="{E8B4E091-4F96-4BED-8E81-D060ACAC89F3}" type="presParOf" srcId="{5BBE39B5-43F2-4CA4-B41D-086BBA6B8E88}" destId="{A4F4AF73-5B4E-4402-83C8-96F152C91C41}" srcOrd="1" destOrd="0" presId="urn:microsoft.com/office/officeart/2009/3/layout/HorizontalOrganizationChart"/>
    <dgm:cxn modelId="{4539BDDA-5CD7-48F9-8917-43C7987F0AD1}" type="presParOf" srcId="{0ABC1C7D-3FFA-4153-AF05-713972EC6E72}" destId="{F81222DE-827F-4CF7-A5F2-CFF736807003}" srcOrd="1" destOrd="0" presId="urn:microsoft.com/office/officeart/2009/3/layout/HorizontalOrganizationChart"/>
    <dgm:cxn modelId="{5D8A6A92-0313-4FFC-BBF2-8C4C151E70CE}" type="presParOf" srcId="{0ABC1C7D-3FFA-4153-AF05-713972EC6E72}" destId="{6DFA32D5-9C0A-49DB-8DE1-C7DC1EAFE370}" srcOrd="2" destOrd="0" presId="urn:microsoft.com/office/officeart/2009/3/layout/HorizontalOrganizationChart"/>
    <dgm:cxn modelId="{64B8BCB6-8386-4A84-952B-EA3B18DC08F7}" type="presParOf" srcId="{DCFAD2D4-B0B3-4302-BB96-CE3A05C27787}" destId="{A1B10A6E-8EFE-4603-8908-4147A2D457F9}" srcOrd="4" destOrd="0" presId="urn:microsoft.com/office/officeart/2009/3/layout/HorizontalOrganizationChart"/>
    <dgm:cxn modelId="{434A6287-E241-4D88-BA6A-50947E5352A0}" type="presParOf" srcId="{DCFAD2D4-B0B3-4302-BB96-CE3A05C27787}" destId="{88A8286F-7882-48FD-9544-C518E62B1C7F}" srcOrd="5" destOrd="0" presId="urn:microsoft.com/office/officeart/2009/3/layout/HorizontalOrganizationChart"/>
    <dgm:cxn modelId="{998119C4-BC21-4CFC-A7AC-B7BDD82AB6A6}" type="presParOf" srcId="{88A8286F-7882-48FD-9544-C518E62B1C7F}" destId="{FE683976-C308-4209-876A-C436FB371D21}" srcOrd="0" destOrd="0" presId="urn:microsoft.com/office/officeart/2009/3/layout/HorizontalOrganizationChart"/>
    <dgm:cxn modelId="{A277AB22-E5E3-4246-A4FB-5F713B9F84D6}" type="presParOf" srcId="{FE683976-C308-4209-876A-C436FB371D21}" destId="{5992EB92-AD56-4D30-B9C2-262BF8B5755D}" srcOrd="0" destOrd="0" presId="urn:microsoft.com/office/officeart/2009/3/layout/HorizontalOrganizationChart"/>
    <dgm:cxn modelId="{C9737B6D-B9E6-44DA-B9B4-AF8394E447EF}" type="presParOf" srcId="{FE683976-C308-4209-876A-C436FB371D21}" destId="{5805E88D-888F-4394-8812-50990C692AF5}" srcOrd="1" destOrd="0" presId="urn:microsoft.com/office/officeart/2009/3/layout/HorizontalOrganizationChart"/>
    <dgm:cxn modelId="{B240D59E-0373-4B04-B91A-DD0BF780AC81}" type="presParOf" srcId="{88A8286F-7882-48FD-9544-C518E62B1C7F}" destId="{57B851F5-4A84-4F40-A409-085E0EDEF959}" srcOrd="1" destOrd="0" presId="urn:microsoft.com/office/officeart/2009/3/layout/HorizontalOrganizationChart"/>
    <dgm:cxn modelId="{3D2B1C52-144E-4892-9A3F-7F842D33CB56}" type="presParOf" srcId="{88A8286F-7882-48FD-9544-C518E62B1C7F}" destId="{847A6BF7-C7FF-40A6-8D77-02B7FB254CE9}" srcOrd="2" destOrd="0" presId="urn:microsoft.com/office/officeart/2009/3/layout/HorizontalOrganizationChart"/>
    <dgm:cxn modelId="{05011182-DCFB-4D2B-8E07-9F37B66269FC}" type="presParOf" srcId="{DCFAD2D4-B0B3-4302-BB96-CE3A05C27787}" destId="{BA59007A-F2CC-47AC-9DC0-2A9C04ED35F0}" srcOrd="6" destOrd="0" presId="urn:microsoft.com/office/officeart/2009/3/layout/HorizontalOrganizationChart"/>
    <dgm:cxn modelId="{218A8163-D973-451C-A672-BF007474630F}" type="presParOf" srcId="{DCFAD2D4-B0B3-4302-BB96-CE3A05C27787}" destId="{5A71D526-6D69-43E1-84E9-3057E91B3440}" srcOrd="7" destOrd="0" presId="urn:microsoft.com/office/officeart/2009/3/layout/HorizontalOrganizationChart"/>
    <dgm:cxn modelId="{745E3CBB-4E42-491E-9083-E2A714C156D4}" type="presParOf" srcId="{5A71D526-6D69-43E1-84E9-3057E91B3440}" destId="{C2E802E9-C8FF-4789-8BB2-1F9E6BB1AD55}" srcOrd="0" destOrd="0" presId="urn:microsoft.com/office/officeart/2009/3/layout/HorizontalOrganizationChart"/>
    <dgm:cxn modelId="{F02B2778-053E-4E32-B5B3-B40865732520}" type="presParOf" srcId="{C2E802E9-C8FF-4789-8BB2-1F9E6BB1AD55}" destId="{3345B2B5-C222-4292-804C-16228AE522BB}" srcOrd="0" destOrd="0" presId="urn:microsoft.com/office/officeart/2009/3/layout/HorizontalOrganizationChart"/>
    <dgm:cxn modelId="{A6FC20C4-9412-479A-A11E-7063CF41069A}" type="presParOf" srcId="{C2E802E9-C8FF-4789-8BB2-1F9E6BB1AD55}" destId="{A5003E2E-CFBD-4260-9AE3-06165362570C}" srcOrd="1" destOrd="0" presId="urn:microsoft.com/office/officeart/2009/3/layout/HorizontalOrganizationChart"/>
    <dgm:cxn modelId="{29CE24E0-684F-416C-8DAC-4CD091CF1677}" type="presParOf" srcId="{5A71D526-6D69-43E1-84E9-3057E91B3440}" destId="{43A2766C-34C8-4A38-8224-07A2C0BB89A0}" srcOrd="1" destOrd="0" presId="urn:microsoft.com/office/officeart/2009/3/layout/HorizontalOrganizationChart"/>
    <dgm:cxn modelId="{05E825B3-D786-4C2E-A35A-243BA27FAB81}" type="presParOf" srcId="{5A71D526-6D69-43E1-84E9-3057E91B3440}" destId="{B54407C9-EAC4-40E8-9BCD-5C455285D144}" srcOrd="2" destOrd="0" presId="urn:microsoft.com/office/officeart/2009/3/layout/HorizontalOrganizationChart"/>
    <dgm:cxn modelId="{11BD2019-D659-43EE-AD9A-8A79544511F0}" type="presParOf" srcId="{DCFAD2D4-B0B3-4302-BB96-CE3A05C27787}" destId="{7F65699F-A105-44EB-8BE9-4C4F428C345F}" srcOrd="8" destOrd="0" presId="urn:microsoft.com/office/officeart/2009/3/layout/HorizontalOrganizationChart"/>
    <dgm:cxn modelId="{F0028E10-0599-42A3-A6F3-584BBFD11707}" type="presParOf" srcId="{DCFAD2D4-B0B3-4302-BB96-CE3A05C27787}" destId="{0C17C6D9-C460-4402-92CF-6E065EAB1A44}" srcOrd="9" destOrd="0" presId="urn:microsoft.com/office/officeart/2009/3/layout/HorizontalOrganizationChart"/>
    <dgm:cxn modelId="{8A81A7F5-582F-4A36-ACD3-858A5D77730D}" type="presParOf" srcId="{0C17C6D9-C460-4402-92CF-6E065EAB1A44}" destId="{829E2913-3CD3-4B42-9A03-56B774AF2871}" srcOrd="0" destOrd="0" presId="urn:microsoft.com/office/officeart/2009/3/layout/HorizontalOrganizationChart"/>
    <dgm:cxn modelId="{9D04C685-2029-4464-AFC8-ED298B331B55}" type="presParOf" srcId="{829E2913-3CD3-4B42-9A03-56B774AF2871}" destId="{C4E38B84-9765-4DDE-BE09-43CD368DF5AC}" srcOrd="0" destOrd="0" presId="urn:microsoft.com/office/officeart/2009/3/layout/HorizontalOrganizationChart"/>
    <dgm:cxn modelId="{E3D0F40E-A72C-4029-AE91-9D23B3E24BFC}" type="presParOf" srcId="{829E2913-3CD3-4B42-9A03-56B774AF2871}" destId="{E5D75D62-C4B3-4ADD-A661-9F922C5917D0}" srcOrd="1" destOrd="0" presId="urn:microsoft.com/office/officeart/2009/3/layout/HorizontalOrganizationChart"/>
    <dgm:cxn modelId="{A3885E5B-B8D1-483E-9B1F-03C701FAE39A}" type="presParOf" srcId="{0C17C6D9-C460-4402-92CF-6E065EAB1A44}" destId="{0372F151-5CA2-44D2-8901-66FB93FCAF24}" srcOrd="1" destOrd="0" presId="urn:microsoft.com/office/officeart/2009/3/layout/HorizontalOrganizationChart"/>
    <dgm:cxn modelId="{3585E29F-FF0C-4349-BE2E-E897618D0C09}" type="presParOf" srcId="{0C17C6D9-C460-4402-92CF-6E065EAB1A44}" destId="{5C1B812A-D0F2-4A2C-89E5-264C02E50F0B}" srcOrd="2" destOrd="0" presId="urn:microsoft.com/office/officeart/2009/3/layout/HorizontalOrganizationChart"/>
    <dgm:cxn modelId="{95306A00-7EF5-45BB-9DD0-12CE0B26BBAE}" type="presParOf" srcId="{6720B21C-9EFB-4EBC-8C35-6BC2F7CABB90}" destId="{24886330-D9F3-4671-9DE5-B762C27F610A}" srcOrd="2" destOrd="0" presId="urn:microsoft.com/office/officeart/2009/3/layout/HorizontalOrganizationChart"/>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4B40022F-364A-4F36-BEF2-30C7A378EFD2}" type="doc">
      <dgm:prSet loTypeId="urn:microsoft.com/office/officeart/2009/3/layout/HorizontalOrganizationChart" loCatId="hierarchy" qsTypeId="urn:microsoft.com/office/officeart/2005/8/quickstyle/simple1" qsCatId="simple" csTypeId="urn:microsoft.com/office/officeart/2005/8/colors/accent1_2" csCatId="accent1" phldr="1"/>
      <dgm:spPr/>
      <dgm:t>
        <a:bodyPr/>
        <a:lstStyle/>
        <a:p>
          <a:endParaRPr lang="zh-CN" altLang="en-US"/>
        </a:p>
      </dgm:t>
    </dgm:pt>
    <dgm:pt modelId="{BE43DA2C-3685-4402-BB83-E3DDC02183FA}">
      <dgm:prSet phldrT="[文本]" custT="1">
        <dgm:style>
          <a:lnRef idx="1">
            <a:schemeClr val="accent1"/>
          </a:lnRef>
          <a:fillRef idx="2">
            <a:schemeClr val="accent1"/>
          </a:fillRef>
          <a:effectRef idx="1">
            <a:schemeClr val="accent1"/>
          </a:effectRef>
          <a:fontRef idx="minor">
            <a:schemeClr val="dk1"/>
          </a:fontRef>
        </dgm:style>
      </dgm:prSet>
      <dgm:spPr/>
      <dgm:t>
        <a:bodyPr/>
        <a:lstStyle/>
        <a:p>
          <a:pPr algn="ctr"/>
          <a:r>
            <a:rPr lang="zh-CN" altLang="en-US" sz="2600" b="1" dirty="0" smtClean="0"/>
            <a:t>结束语</a:t>
          </a:r>
          <a:endParaRPr lang="zh-CN" altLang="en-US" sz="2600" b="1" dirty="0"/>
        </a:p>
      </dgm:t>
    </dgm:pt>
    <dgm:pt modelId="{B94CF6EC-6010-46AA-A1D9-383216BFA075}" cxnId="{770AAC89-5F93-4019-943E-DD00F8C4CD79}" type="parTrans">
      <dgm:prSet/>
      <dgm:spPr/>
      <dgm:t>
        <a:bodyPr/>
        <a:lstStyle/>
        <a:p>
          <a:endParaRPr lang="zh-CN" altLang="en-US"/>
        </a:p>
      </dgm:t>
    </dgm:pt>
    <dgm:pt modelId="{D8313DD4-2C46-4D09-86F5-878031801FBD}" cxnId="{770AAC89-5F93-4019-943E-DD00F8C4CD79}" type="sibTrans">
      <dgm:prSet/>
      <dgm:spPr/>
      <dgm:t>
        <a:bodyPr/>
        <a:lstStyle/>
        <a:p>
          <a:endParaRPr lang="zh-CN" altLang="en-US"/>
        </a:p>
      </dgm:t>
    </dgm:pt>
    <dgm:pt modelId="{53E6E6FF-7635-42AE-A56F-472DD0E91473}">
      <dgm:prSet phldrT="[文本]" custT="1">
        <dgm:style>
          <a:lnRef idx="1">
            <a:schemeClr val="accent1"/>
          </a:lnRef>
          <a:fillRef idx="2">
            <a:schemeClr val="accent1"/>
          </a:fillRef>
          <a:effectRef idx="1">
            <a:schemeClr val="accent1"/>
          </a:effectRef>
          <a:fontRef idx="minor">
            <a:schemeClr val="dk1"/>
          </a:fontRef>
        </dgm:style>
      </dgm:prSet>
      <dgm:spPr/>
      <dgm:t>
        <a:bodyPr/>
        <a:lstStyle/>
        <a:p>
          <a:pPr algn="ctr"/>
          <a:r>
            <a:rPr lang="zh-CN" altLang="en-US" sz="2600" b="1" dirty="0" smtClean="0"/>
            <a:t>概括式</a:t>
          </a:r>
          <a:endParaRPr lang="zh-CN" altLang="en-US" sz="2600" b="1" dirty="0"/>
        </a:p>
      </dgm:t>
    </dgm:pt>
    <dgm:pt modelId="{C6C6BF21-A70A-4C5A-B59C-28CF80FA96B7}" cxnId="{84C8EC76-C6CE-4845-8FCC-F05A99CE2102}" type="parTrans">
      <dgm:prSet>
        <dgm:style>
          <a:lnRef idx="1">
            <a:schemeClr val="accent1"/>
          </a:lnRef>
          <a:fillRef idx="2">
            <a:schemeClr val="accent1"/>
          </a:fillRef>
          <a:effectRef idx="1">
            <a:schemeClr val="accent1"/>
          </a:effectRef>
          <a:fontRef idx="minor">
            <a:schemeClr val="dk1"/>
          </a:fontRef>
        </dgm:style>
      </dgm:prSet>
      <dgm:spPr/>
      <dgm:t>
        <a:bodyPr/>
        <a:lstStyle/>
        <a:p>
          <a:pPr algn="ctr"/>
          <a:endParaRPr lang="zh-CN" altLang="en-US" sz="2600" b="1"/>
        </a:p>
      </dgm:t>
    </dgm:pt>
    <dgm:pt modelId="{5E28D1BB-5C16-4759-B4D5-51BECEB0AADA}" cxnId="{84C8EC76-C6CE-4845-8FCC-F05A99CE2102}" type="sibTrans">
      <dgm:prSet/>
      <dgm:spPr/>
      <dgm:t>
        <a:bodyPr/>
        <a:lstStyle/>
        <a:p>
          <a:endParaRPr lang="zh-CN" altLang="en-US"/>
        </a:p>
      </dgm:t>
    </dgm:pt>
    <dgm:pt modelId="{74386BF1-35C3-4758-AE7C-2B3FC5F7DD45}">
      <dgm:prSet phldrT="[文本]" custT="1">
        <dgm:style>
          <a:lnRef idx="1">
            <a:schemeClr val="accent1"/>
          </a:lnRef>
          <a:fillRef idx="2">
            <a:schemeClr val="accent1"/>
          </a:fillRef>
          <a:effectRef idx="1">
            <a:schemeClr val="accent1"/>
          </a:effectRef>
          <a:fontRef idx="minor">
            <a:schemeClr val="dk1"/>
          </a:fontRef>
        </dgm:style>
      </dgm:prSet>
      <dgm:spPr/>
      <dgm:t>
        <a:bodyPr/>
        <a:lstStyle/>
        <a:p>
          <a:pPr algn="ctr"/>
          <a:r>
            <a:rPr lang="zh-CN" altLang="en-US" sz="2600" b="1" dirty="0" smtClean="0"/>
            <a:t>对照式</a:t>
          </a:r>
          <a:endParaRPr lang="zh-CN" altLang="en-US" sz="2600" b="1" dirty="0"/>
        </a:p>
      </dgm:t>
    </dgm:pt>
    <dgm:pt modelId="{7FA0CDD9-2352-4693-88D5-A8C10A4ED134}" cxnId="{D110C5A0-251C-4D93-B97F-0D3CE274205F}" type="parTrans">
      <dgm:prSet>
        <dgm:style>
          <a:lnRef idx="1">
            <a:schemeClr val="accent1"/>
          </a:lnRef>
          <a:fillRef idx="2">
            <a:schemeClr val="accent1"/>
          </a:fillRef>
          <a:effectRef idx="1">
            <a:schemeClr val="accent1"/>
          </a:effectRef>
          <a:fontRef idx="minor">
            <a:schemeClr val="dk1"/>
          </a:fontRef>
        </dgm:style>
      </dgm:prSet>
      <dgm:spPr/>
      <dgm:t>
        <a:bodyPr/>
        <a:lstStyle/>
        <a:p>
          <a:pPr algn="ctr"/>
          <a:endParaRPr lang="zh-CN" altLang="en-US" sz="2600" b="1"/>
        </a:p>
      </dgm:t>
    </dgm:pt>
    <dgm:pt modelId="{D78323CF-8919-47AC-8C97-C5A8554B1F6F}" cxnId="{D110C5A0-251C-4D93-B97F-0D3CE274205F}" type="sibTrans">
      <dgm:prSet/>
      <dgm:spPr/>
      <dgm:t>
        <a:bodyPr/>
        <a:lstStyle/>
        <a:p>
          <a:endParaRPr lang="zh-CN" altLang="en-US"/>
        </a:p>
      </dgm:t>
    </dgm:pt>
    <dgm:pt modelId="{2E663888-78C1-417B-A41D-BE11791AD825}">
      <dgm:prSet phldrT="[文本]" custT="1">
        <dgm:style>
          <a:lnRef idx="1">
            <a:schemeClr val="accent1"/>
          </a:lnRef>
          <a:fillRef idx="2">
            <a:schemeClr val="accent1"/>
          </a:fillRef>
          <a:effectRef idx="1">
            <a:schemeClr val="accent1"/>
          </a:effectRef>
          <a:fontRef idx="minor">
            <a:schemeClr val="dk1"/>
          </a:fontRef>
        </dgm:style>
      </dgm:prSet>
      <dgm:spPr/>
      <dgm:t>
        <a:bodyPr/>
        <a:lstStyle/>
        <a:p>
          <a:pPr algn="ctr"/>
          <a:r>
            <a:rPr lang="zh-CN" altLang="en-US" sz="2600" b="1" dirty="0" smtClean="0"/>
            <a:t>延伸式</a:t>
          </a:r>
          <a:endParaRPr lang="zh-CN" altLang="en-US" sz="2600" b="1" dirty="0"/>
        </a:p>
      </dgm:t>
    </dgm:pt>
    <dgm:pt modelId="{184F658E-9D42-4D04-A182-129772695D07}" cxnId="{832F8DBB-6622-4CD3-828A-62C867B6EB3D}" type="parTrans">
      <dgm:prSet>
        <dgm:style>
          <a:lnRef idx="1">
            <a:schemeClr val="accent1"/>
          </a:lnRef>
          <a:fillRef idx="2">
            <a:schemeClr val="accent1"/>
          </a:fillRef>
          <a:effectRef idx="1">
            <a:schemeClr val="accent1"/>
          </a:effectRef>
          <a:fontRef idx="minor">
            <a:schemeClr val="dk1"/>
          </a:fontRef>
        </dgm:style>
      </dgm:prSet>
      <dgm:spPr/>
      <dgm:t>
        <a:bodyPr/>
        <a:lstStyle/>
        <a:p>
          <a:pPr algn="ctr"/>
          <a:endParaRPr lang="zh-CN" altLang="en-US" sz="2600" b="1"/>
        </a:p>
      </dgm:t>
    </dgm:pt>
    <dgm:pt modelId="{F794AF5A-93DD-4D30-8DD5-4AC60CA8A6B9}" cxnId="{832F8DBB-6622-4CD3-828A-62C867B6EB3D}" type="sibTrans">
      <dgm:prSet/>
      <dgm:spPr/>
      <dgm:t>
        <a:bodyPr/>
        <a:lstStyle/>
        <a:p>
          <a:endParaRPr lang="zh-CN" altLang="en-US"/>
        </a:p>
      </dgm:t>
    </dgm:pt>
    <dgm:pt modelId="{C5253CA9-3FD7-4F32-8FEB-5761457A805C}">
      <dgm:prSet custT="1">
        <dgm:style>
          <a:lnRef idx="1">
            <a:schemeClr val="accent1"/>
          </a:lnRef>
          <a:fillRef idx="2">
            <a:schemeClr val="accent1"/>
          </a:fillRef>
          <a:effectRef idx="1">
            <a:schemeClr val="accent1"/>
          </a:effectRef>
          <a:fontRef idx="minor">
            <a:schemeClr val="dk1"/>
          </a:fontRef>
        </dgm:style>
      </dgm:prSet>
      <dgm:spPr/>
      <dgm:t>
        <a:bodyPr/>
        <a:lstStyle/>
        <a:p>
          <a:pPr algn="ctr"/>
          <a:r>
            <a:rPr lang="zh-CN" altLang="en-US" sz="2600" b="1" dirty="0" smtClean="0"/>
            <a:t>升华式</a:t>
          </a:r>
          <a:endParaRPr lang="zh-CN" altLang="en-US" sz="2600" b="1" dirty="0"/>
        </a:p>
      </dgm:t>
    </dgm:pt>
    <dgm:pt modelId="{C2093A53-6540-4CAA-80B3-F1C95A24C5DE}" cxnId="{884CA6D7-C3D0-40B5-A593-76F0C5AE66BB}" type="parTrans">
      <dgm:prSet>
        <dgm:style>
          <a:lnRef idx="1">
            <a:schemeClr val="accent1"/>
          </a:lnRef>
          <a:fillRef idx="2">
            <a:schemeClr val="accent1"/>
          </a:fillRef>
          <a:effectRef idx="1">
            <a:schemeClr val="accent1"/>
          </a:effectRef>
          <a:fontRef idx="minor">
            <a:schemeClr val="dk1"/>
          </a:fontRef>
        </dgm:style>
      </dgm:prSet>
      <dgm:spPr/>
      <dgm:t>
        <a:bodyPr/>
        <a:lstStyle/>
        <a:p>
          <a:pPr algn="ctr"/>
          <a:endParaRPr lang="zh-CN" altLang="en-US" sz="2600" b="1"/>
        </a:p>
      </dgm:t>
    </dgm:pt>
    <dgm:pt modelId="{77E046F1-AC07-4BE0-AB93-5E89419D40F7}" cxnId="{884CA6D7-C3D0-40B5-A593-76F0C5AE66BB}" type="sibTrans">
      <dgm:prSet/>
      <dgm:spPr/>
      <dgm:t>
        <a:bodyPr/>
        <a:lstStyle/>
        <a:p>
          <a:endParaRPr lang="zh-CN" altLang="en-US"/>
        </a:p>
      </dgm:t>
    </dgm:pt>
    <dgm:pt modelId="{AC6E43EB-CF20-4945-AF2B-4E80FF013706}">
      <dgm:prSet custT="1">
        <dgm:style>
          <a:lnRef idx="1">
            <a:schemeClr val="accent1"/>
          </a:lnRef>
          <a:fillRef idx="2">
            <a:schemeClr val="accent1"/>
          </a:fillRef>
          <a:effectRef idx="1">
            <a:schemeClr val="accent1"/>
          </a:effectRef>
          <a:fontRef idx="minor">
            <a:schemeClr val="dk1"/>
          </a:fontRef>
        </dgm:style>
      </dgm:prSet>
      <dgm:spPr/>
      <dgm:t>
        <a:bodyPr/>
        <a:lstStyle/>
        <a:p>
          <a:pPr algn="ctr"/>
          <a:r>
            <a:rPr lang="zh-CN" altLang="en-US" sz="2600" b="1" dirty="0" smtClean="0"/>
            <a:t>评价式</a:t>
          </a:r>
          <a:endParaRPr lang="zh-CN" altLang="en-US" sz="2600" b="1" dirty="0"/>
        </a:p>
      </dgm:t>
    </dgm:pt>
    <dgm:pt modelId="{591021EA-4465-4631-95C4-D3436E289EAC}" cxnId="{C2CF6F69-ED4D-48DD-8700-566BAA09A6AD}" type="parTrans">
      <dgm:prSet>
        <dgm:style>
          <a:lnRef idx="1">
            <a:schemeClr val="accent1"/>
          </a:lnRef>
          <a:fillRef idx="2">
            <a:schemeClr val="accent1"/>
          </a:fillRef>
          <a:effectRef idx="1">
            <a:schemeClr val="accent1"/>
          </a:effectRef>
          <a:fontRef idx="minor">
            <a:schemeClr val="dk1"/>
          </a:fontRef>
        </dgm:style>
      </dgm:prSet>
      <dgm:spPr/>
      <dgm:t>
        <a:bodyPr/>
        <a:lstStyle/>
        <a:p>
          <a:pPr algn="ctr"/>
          <a:endParaRPr lang="zh-CN" altLang="en-US" sz="2600" b="1"/>
        </a:p>
      </dgm:t>
    </dgm:pt>
    <dgm:pt modelId="{06B8EAE7-F865-44A9-B63B-07C541026527}" cxnId="{C2CF6F69-ED4D-48DD-8700-566BAA09A6AD}" type="sibTrans">
      <dgm:prSet/>
      <dgm:spPr/>
      <dgm:t>
        <a:bodyPr/>
        <a:lstStyle/>
        <a:p>
          <a:endParaRPr lang="zh-CN" altLang="en-US"/>
        </a:p>
      </dgm:t>
    </dgm:pt>
    <dgm:pt modelId="{5A709895-789C-4545-BD77-09F31A9FC1BA}" type="pres">
      <dgm:prSet presAssocID="{4B40022F-364A-4F36-BEF2-30C7A378EFD2}" presName="hierChild1" presStyleCnt="0">
        <dgm:presLayoutVars>
          <dgm:orgChart val="1"/>
          <dgm:chPref val="1"/>
          <dgm:dir/>
          <dgm:animOne val="branch"/>
          <dgm:animLvl val="lvl"/>
          <dgm:resizeHandles/>
        </dgm:presLayoutVars>
      </dgm:prSet>
      <dgm:spPr/>
      <dgm:t>
        <a:bodyPr/>
        <a:lstStyle/>
        <a:p>
          <a:endParaRPr lang="zh-CN" altLang="en-US"/>
        </a:p>
      </dgm:t>
    </dgm:pt>
    <dgm:pt modelId="{6720B21C-9EFB-4EBC-8C35-6BC2F7CABB90}" type="pres">
      <dgm:prSet presAssocID="{BE43DA2C-3685-4402-BB83-E3DDC02183FA}" presName="hierRoot1" presStyleCnt="0">
        <dgm:presLayoutVars>
          <dgm:hierBranch val="init"/>
        </dgm:presLayoutVars>
      </dgm:prSet>
      <dgm:spPr/>
    </dgm:pt>
    <dgm:pt modelId="{2ED961F9-66B0-4F3B-9FAA-98A3CF319DB3}" type="pres">
      <dgm:prSet presAssocID="{BE43DA2C-3685-4402-BB83-E3DDC02183FA}" presName="rootComposite1" presStyleCnt="0"/>
      <dgm:spPr/>
    </dgm:pt>
    <dgm:pt modelId="{5D061258-D7A4-42A2-8256-942FFCE2D2A8}" type="pres">
      <dgm:prSet presAssocID="{BE43DA2C-3685-4402-BB83-E3DDC02183FA}" presName="rootText1" presStyleLbl="node0" presStyleIdx="0" presStyleCnt="1" custScaleX="82245" custLinFactNeighborX="-81296" custLinFactNeighborY="3190">
        <dgm:presLayoutVars>
          <dgm:chPref val="3"/>
        </dgm:presLayoutVars>
      </dgm:prSet>
      <dgm:spPr/>
      <dgm:t>
        <a:bodyPr/>
        <a:lstStyle/>
        <a:p>
          <a:endParaRPr lang="zh-CN" altLang="en-US"/>
        </a:p>
      </dgm:t>
    </dgm:pt>
    <dgm:pt modelId="{C41D2224-2310-4D6B-9FFC-BE66D44A4817}" type="pres">
      <dgm:prSet presAssocID="{BE43DA2C-3685-4402-BB83-E3DDC02183FA}" presName="rootConnector1" presStyleLbl="node1" presStyleIdx="0" presStyleCnt="0"/>
      <dgm:spPr/>
      <dgm:t>
        <a:bodyPr/>
        <a:lstStyle/>
        <a:p>
          <a:endParaRPr lang="zh-CN" altLang="en-US"/>
        </a:p>
      </dgm:t>
    </dgm:pt>
    <dgm:pt modelId="{DCFAD2D4-B0B3-4302-BB96-CE3A05C27787}" type="pres">
      <dgm:prSet presAssocID="{BE43DA2C-3685-4402-BB83-E3DDC02183FA}" presName="hierChild2" presStyleCnt="0"/>
      <dgm:spPr/>
    </dgm:pt>
    <dgm:pt modelId="{F5521D14-873F-42CE-83E7-B1134EAFE042}" type="pres">
      <dgm:prSet presAssocID="{C6C6BF21-A70A-4C5A-B59C-28CF80FA96B7}" presName="Name64" presStyleLbl="parChTrans1D2" presStyleIdx="0" presStyleCnt="5" custSzX="430167"/>
      <dgm:spPr/>
      <dgm:t>
        <a:bodyPr/>
        <a:lstStyle/>
        <a:p>
          <a:endParaRPr lang="zh-CN" altLang="en-US"/>
        </a:p>
      </dgm:t>
    </dgm:pt>
    <dgm:pt modelId="{63A32C30-0C88-4201-A724-C51A040C0879}" type="pres">
      <dgm:prSet presAssocID="{53E6E6FF-7635-42AE-A56F-472DD0E91473}" presName="hierRoot2" presStyleCnt="0">
        <dgm:presLayoutVars>
          <dgm:hierBranch val="init"/>
        </dgm:presLayoutVars>
      </dgm:prSet>
      <dgm:spPr/>
    </dgm:pt>
    <dgm:pt modelId="{827AFF56-02A3-476D-97C4-17E21890D58F}" type="pres">
      <dgm:prSet presAssocID="{53E6E6FF-7635-42AE-A56F-472DD0E91473}" presName="rootComposite" presStyleCnt="0"/>
      <dgm:spPr/>
    </dgm:pt>
    <dgm:pt modelId="{26A68303-0FA5-4243-A156-175CA41D1F95}" type="pres">
      <dgm:prSet presAssocID="{53E6E6FF-7635-42AE-A56F-472DD0E91473}" presName="rootText" presStyleLbl="node2" presStyleIdx="0" presStyleCnt="5" custScaleX="97306" custLinFactNeighborX="-87385" custLinFactNeighborY="6995">
        <dgm:presLayoutVars>
          <dgm:chPref val="3"/>
        </dgm:presLayoutVars>
      </dgm:prSet>
      <dgm:spPr/>
      <dgm:t>
        <a:bodyPr/>
        <a:lstStyle/>
        <a:p>
          <a:endParaRPr lang="zh-CN" altLang="en-US"/>
        </a:p>
      </dgm:t>
    </dgm:pt>
    <dgm:pt modelId="{95CD27E2-4450-4DD4-BE21-5A38B0B22484}" type="pres">
      <dgm:prSet presAssocID="{53E6E6FF-7635-42AE-A56F-472DD0E91473}" presName="rootConnector" presStyleLbl="node2" presStyleIdx="0" presStyleCnt="5"/>
      <dgm:spPr/>
      <dgm:t>
        <a:bodyPr/>
        <a:lstStyle/>
        <a:p>
          <a:endParaRPr lang="zh-CN" altLang="en-US"/>
        </a:p>
      </dgm:t>
    </dgm:pt>
    <dgm:pt modelId="{52E0C995-23BC-44B4-90BA-BE2ADCE03B23}" type="pres">
      <dgm:prSet presAssocID="{53E6E6FF-7635-42AE-A56F-472DD0E91473}" presName="hierChild4" presStyleCnt="0"/>
      <dgm:spPr/>
    </dgm:pt>
    <dgm:pt modelId="{BBD52961-F409-419A-9177-E53CFF362D01}" type="pres">
      <dgm:prSet presAssocID="{53E6E6FF-7635-42AE-A56F-472DD0E91473}" presName="hierChild5" presStyleCnt="0"/>
      <dgm:spPr/>
    </dgm:pt>
    <dgm:pt modelId="{6B5BB166-5A6B-4677-AAD6-54761B44D559}" type="pres">
      <dgm:prSet presAssocID="{7FA0CDD9-2352-4693-88D5-A8C10A4ED134}" presName="Name64" presStyleLbl="parChTrans1D2" presStyleIdx="1" presStyleCnt="5" custSzX="430167"/>
      <dgm:spPr/>
      <dgm:t>
        <a:bodyPr/>
        <a:lstStyle/>
        <a:p>
          <a:endParaRPr lang="zh-CN" altLang="en-US"/>
        </a:p>
      </dgm:t>
    </dgm:pt>
    <dgm:pt modelId="{0ABC1C7D-3FFA-4153-AF05-713972EC6E72}" type="pres">
      <dgm:prSet presAssocID="{74386BF1-35C3-4758-AE7C-2B3FC5F7DD45}" presName="hierRoot2" presStyleCnt="0">
        <dgm:presLayoutVars>
          <dgm:hierBranch val="init"/>
        </dgm:presLayoutVars>
      </dgm:prSet>
      <dgm:spPr/>
    </dgm:pt>
    <dgm:pt modelId="{5BBE39B5-43F2-4CA4-B41D-086BBA6B8E88}" type="pres">
      <dgm:prSet presAssocID="{74386BF1-35C3-4758-AE7C-2B3FC5F7DD45}" presName="rootComposite" presStyleCnt="0"/>
      <dgm:spPr/>
    </dgm:pt>
    <dgm:pt modelId="{DB718BC8-97BE-45D1-88F3-45DFFBAE83E3}" type="pres">
      <dgm:prSet presAssocID="{74386BF1-35C3-4758-AE7C-2B3FC5F7DD45}" presName="rootText" presStyleLbl="node2" presStyleIdx="1" presStyleCnt="5" custScaleX="97306" custLinFactNeighborX="-87385" custLinFactNeighborY="-5600">
        <dgm:presLayoutVars>
          <dgm:chPref val="3"/>
        </dgm:presLayoutVars>
      </dgm:prSet>
      <dgm:spPr/>
      <dgm:t>
        <a:bodyPr/>
        <a:lstStyle/>
        <a:p>
          <a:endParaRPr lang="zh-CN" altLang="en-US"/>
        </a:p>
      </dgm:t>
    </dgm:pt>
    <dgm:pt modelId="{A4F4AF73-5B4E-4402-83C8-96F152C91C41}" type="pres">
      <dgm:prSet presAssocID="{74386BF1-35C3-4758-AE7C-2B3FC5F7DD45}" presName="rootConnector" presStyleLbl="node2" presStyleIdx="1" presStyleCnt="5"/>
      <dgm:spPr/>
      <dgm:t>
        <a:bodyPr/>
        <a:lstStyle/>
        <a:p>
          <a:endParaRPr lang="zh-CN" altLang="en-US"/>
        </a:p>
      </dgm:t>
    </dgm:pt>
    <dgm:pt modelId="{F81222DE-827F-4CF7-A5F2-CFF736807003}" type="pres">
      <dgm:prSet presAssocID="{74386BF1-35C3-4758-AE7C-2B3FC5F7DD45}" presName="hierChild4" presStyleCnt="0"/>
      <dgm:spPr/>
    </dgm:pt>
    <dgm:pt modelId="{6DFA32D5-9C0A-49DB-8DE1-C7DC1EAFE370}" type="pres">
      <dgm:prSet presAssocID="{74386BF1-35C3-4758-AE7C-2B3FC5F7DD45}" presName="hierChild5" presStyleCnt="0"/>
      <dgm:spPr/>
    </dgm:pt>
    <dgm:pt modelId="{A1B10A6E-8EFE-4603-8908-4147A2D457F9}" type="pres">
      <dgm:prSet presAssocID="{184F658E-9D42-4D04-A182-129772695D07}" presName="Name64" presStyleLbl="parChTrans1D2" presStyleIdx="2" presStyleCnt="5" custSzX="430167"/>
      <dgm:spPr/>
      <dgm:t>
        <a:bodyPr/>
        <a:lstStyle/>
        <a:p>
          <a:endParaRPr lang="zh-CN" altLang="en-US"/>
        </a:p>
      </dgm:t>
    </dgm:pt>
    <dgm:pt modelId="{88A8286F-7882-48FD-9544-C518E62B1C7F}" type="pres">
      <dgm:prSet presAssocID="{2E663888-78C1-417B-A41D-BE11791AD825}" presName="hierRoot2" presStyleCnt="0">
        <dgm:presLayoutVars>
          <dgm:hierBranch val="init"/>
        </dgm:presLayoutVars>
      </dgm:prSet>
      <dgm:spPr/>
    </dgm:pt>
    <dgm:pt modelId="{FE683976-C308-4209-876A-C436FB371D21}" type="pres">
      <dgm:prSet presAssocID="{2E663888-78C1-417B-A41D-BE11791AD825}" presName="rootComposite" presStyleCnt="0"/>
      <dgm:spPr/>
    </dgm:pt>
    <dgm:pt modelId="{5992EB92-AD56-4D30-B9C2-262BF8B5755D}" type="pres">
      <dgm:prSet presAssocID="{2E663888-78C1-417B-A41D-BE11791AD825}" presName="rootText" presStyleLbl="node2" presStyleIdx="2" presStyleCnt="5" custScaleX="97306" custLinFactNeighborX="-87385" custLinFactNeighborY="-5600">
        <dgm:presLayoutVars>
          <dgm:chPref val="3"/>
        </dgm:presLayoutVars>
      </dgm:prSet>
      <dgm:spPr/>
      <dgm:t>
        <a:bodyPr/>
        <a:lstStyle/>
        <a:p>
          <a:endParaRPr lang="zh-CN" altLang="en-US"/>
        </a:p>
      </dgm:t>
    </dgm:pt>
    <dgm:pt modelId="{5805E88D-888F-4394-8812-50990C692AF5}" type="pres">
      <dgm:prSet presAssocID="{2E663888-78C1-417B-A41D-BE11791AD825}" presName="rootConnector" presStyleLbl="node2" presStyleIdx="2" presStyleCnt="5"/>
      <dgm:spPr/>
      <dgm:t>
        <a:bodyPr/>
        <a:lstStyle/>
        <a:p>
          <a:endParaRPr lang="zh-CN" altLang="en-US"/>
        </a:p>
      </dgm:t>
    </dgm:pt>
    <dgm:pt modelId="{57B851F5-4A84-4F40-A409-085E0EDEF959}" type="pres">
      <dgm:prSet presAssocID="{2E663888-78C1-417B-A41D-BE11791AD825}" presName="hierChild4" presStyleCnt="0"/>
      <dgm:spPr/>
    </dgm:pt>
    <dgm:pt modelId="{847A6BF7-C7FF-40A6-8D77-02B7FB254CE9}" type="pres">
      <dgm:prSet presAssocID="{2E663888-78C1-417B-A41D-BE11791AD825}" presName="hierChild5" presStyleCnt="0"/>
      <dgm:spPr/>
    </dgm:pt>
    <dgm:pt modelId="{BA59007A-F2CC-47AC-9DC0-2A9C04ED35F0}" type="pres">
      <dgm:prSet presAssocID="{591021EA-4465-4631-95C4-D3436E289EAC}" presName="Name64" presStyleLbl="parChTrans1D2" presStyleIdx="3" presStyleCnt="5" custSzX="430167"/>
      <dgm:spPr/>
      <dgm:t>
        <a:bodyPr/>
        <a:lstStyle/>
        <a:p>
          <a:endParaRPr lang="zh-CN" altLang="en-US"/>
        </a:p>
      </dgm:t>
    </dgm:pt>
    <dgm:pt modelId="{5A71D526-6D69-43E1-84E9-3057E91B3440}" type="pres">
      <dgm:prSet presAssocID="{AC6E43EB-CF20-4945-AF2B-4E80FF013706}" presName="hierRoot2" presStyleCnt="0">
        <dgm:presLayoutVars>
          <dgm:hierBranch val="init"/>
        </dgm:presLayoutVars>
      </dgm:prSet>
      <dgm:spPr/>
    </dgm:pt>
    <dgm:pt modelId="{C2E802E9-C8FF-4789-8BB2-1F9E6BB1AD55}" type="pres">
      <dgm:prSet presAssocID="{AC6E43EB-CF20-4945-AF2B-4E80FF013706}" presName="rootComposite" presStyleCnt="0"/>
      <dgm:spPr/>
    </dgm:pt>
    <dgm:pt modelId="{3345B2B5-C222-4292-804C-16228AE522BB}" type="pres">
      <dgm:prSet presAssocID="{AC6E43EB-CF20-4945-AF2B-4E80FF013706}" presName="rootText" presStyleLbl="node2" presStyleIdx="3" presStyleCnt="5" custScaleX="97306" custLinFactNeighborX="-87385" custLinFactNeighborY="-5600">
        <dgm:presLayoutVars>
          <dgm:chPref val="3"/>
        </dgm:presLayoutVars>
      </dgm:prSet>
      <dgm:spPr/>
      <dgm:t>
        <a:bodyPr/>
        <a:lstStyle/>
        <a:p>
          <a:endParaRPr lang="zh-CN" altLang="en-US"/>
        </a:p>
      </dgm:t>
    </dgm:pt>
    <dgm:pt modelId="{A5003E2E-CFBD-4260-9AE3-06165362570C}" type="pres">
      <dgm:prSet presAssocID="{AC6E43EB-CF20-4945-AF2B-4E80FF013706}" presName="rootConnector" presStyleLbl="node2" presStyleIdx="3" presStyleCnt="5"/>
      <dgm:spPr/>
      <dgm:t>
        <a:bodyPr/>
        <a:lstStyle/>
        <a:p>
          <a:endParaRPr lang="zh-CN" altLang="en-US"/>
        </a:p>
      </dgm:t>
    </dgm:pt>
    <dgm:pt modelId="{43A2766C-34C8-4A38-8224-07A2C0BB89A0}" type="pres">
      <dgm:prSet presAssocID="{AC6E43EB-CF20-4945-AF2B-4E80FF013706}" presName="hierChild4" presStyleCnt="0"/>
      <dgm:spPr/>
    </dgm:pt>
    <dgm:pt modelId="{B54407C9-EAC4-40E8-9BCD-5C455285D144}" type="pres">
      <dgm:prSet presAssocID="{AC6E43EB-CF20-4945-AF2B-4E80FF013706}" presName="hierChild5" presStyleCnt="0"/>
      <dgm:spPr/>
    </dgm:pt>
    <dgm:pt modelId="{7F65699F-A105-44EB-8BE9-4C4F428C345F}" type="pres">
      <dgm:prSet presAssocID="{C2093A53-6540-4CAA-80B3-F1C95A24C5DE}" presName="Name64" presStyleLbl="parChTrans1D2" presStyleIdx="4" presStyleCnt="5" custSzX="430167"/>
      <dgm:spPr/>
      <dgm:t>
        <a:bodyPr/>
        <a:lstStyle/>
        <a:p>
          <a:endParaRPr lang="zh-CN" altLang="en-US"/>
        </a:p>
      </dgm:t>
    </dgm:pt>
    <dgm:pt modelId="{0C17C6D9-C460-4402-92CF-6E065EAB1A44}" type="pres">
      <dgm:prSet presAssocID="{C5253CA9-3FD7-4F32-8FEB-5761457A805C}" presName="hierRoot2" presStyleCnt="0">
        <dgm:presLayoutVars>
          <dgm:hierBranch val="init"/>
        </dgm:presLayoutVars>
      </dgm:prSet>
      <dgm:spPr/>
    </dgm:pt>
    <dgm:pt modelId="{829E2913-3CD3-4B42-9A03-56B774AF2871}" type="pres">
      <dgm:prSet presAssocID="{C5253CA9-3FD7-4F32-8FEB-5761457A805C}" presName="rootComposite" presStyleCnt="0"/>
      <dgm:spPr/>
    </dgm:pt>
    <dgm:pt modelId="{C4E38B84-9765-4DDE-BE09-43CD368DF5AC}" type="pres">
      <dgm:prSet presAssocID="{C5253CA9-3FD7-4F32-8FEB-5761457A805C}" presName="rootText" presStyleLbl="node2" presStyleIdx="4" presStyleCnt="5" custScaleX="97306" custLinFactNeighborX="-87385" custLinFactNeighborY="-5600">
        <dgm:presLayoutVars>
          <dgm:chPref val="3"/>
        </dgm:presLayoutVars>
      </dgm:prSet>
      <dgm:spPr/>
      <dgm:t>
        <a:bodyPr/>
        <a:lstStyle/>
        <a:p>
          <a:endParaRPr lang="zh-CN" altLang="en-US"/>
        </a:p>
      </dgm:t>
    </dgm:pt>
    <dgm:pt modelId="{E5D75D62-C4B3-4ADD-A661-9F922C5917D0}" type="pres">
      <dgm:prSet presAssocID="{C5253CA9-3FD7-4F32-8FEB-5761457A805C}" presName="rootConnector" presStyleLbl="node2" presStyleIdx="4" presStyleCnt="5"/>
      <dgm:spPr/>
      <dgm:t>
        <a:bodyPr/>
        <a:lstStyle/>
        <a:p>
          <a:endParaRPr lang="zh-CN" altLang="en-US"/>
        </a:p>
      </dgm:t>
    </dgm:pt>
    <dgm:pt modelId="{0372F151-5CA2-44D2-8901-66FB93FCAF24}" type="pres">
      <dgm:prSet presAssocID="{C5253CA9-3FD7-4F32-8FEB-5761457A805C}" presName="hierChild4" presStyleCnt="0"/>
      <dgm:spPr/>
    </dgm:pt>
    <dgm:pt modelId="{5C1B812A-D0F2-4A2C-89E5-264C02E50F0B}" type="pres">
      <dgm:prSet presAssocID="{C5253CA9-3FD7-4F32-8FEB-5761457A805C}" presName="hierChild5" presStyleCnt="0"/>
      <dgm:spPr/>
    </dgm:pt>
    <dgm:pt modelId="{24886330-D9F3-4671-9DE5-B762C27F610A}" type="pres">
      <dgm:prSet presAssocID="{BE43DA2C-3685-4402-BB83-E3DDC02183FA}" presName="hierChild3" presStyleCnt="0"/>
      <dgm:spPr/>
    </dgm:pt>
  </dgm:ptLst>
  <dgm:cxnLst>
    <dgm:cxn modelId="{884CA6D7-C3D0-40B5-A593-76F0C5AE66BB}" srcId="{BE43DA2C-3685-4402-BB83-E3DDC02183FA}" destId="{C5253CA9-3FD7-4F32-8FEB-5761457A805C}" srcOrd="4" destOrd="0" parTransId="{C2093A53-6540-4CAA-80B3-F1C95A24C5DE}" sibTransId="{77E046F1-AC07-4BE0-AB93-5E89419D40F7}"/>
    <dgm:cxn modelId="{F5667FC9-D8BA-4BA1-B52C-9B410743810D}" type="presOf" srcId="{BE43DA2C-3685-4402-BB83-E3DDC02183FA}" destId="{5D061258-D7A4-42A2-8256-942FFCE2D2A8}" srcOrd="0" destOrd="0" presId="urn:microsoft.com/office/officeart/2009/3/layout/HorizontalOrganizationChart"/>
    <dgm:cxn modelId="{9FD48D20-01A3-4592-AB25-4DE5BB5F43AA}" type="presOf" srcId="{C2093A53-6540-4CAA-80B3-F1C95A24C5DE}" destId="{7F65699F-A105-44EB-8BE9-4C4F428C345F}" srcOrd="0" destOrd="0" presId="urn:microsoft.com/office/officeart/2009/3/layout/HorizontalOrganizationChart"/>
    <dgm:cxn modelId="{C9DBE9A2-E352-48FE-A2F8-A37A48121DAC}" type="presOf" srcId="{4B40022F-364A-4F36-BEF2-30C7A378EFD2}" destId="{5A709895-789C-4545-BD77-09F31A9FC1BA}" srcOrd="0" destOrd="0" presId="urn:microsoft.com/office/officeart/2009/3/layout/HorizontalOrganizationChart"/>
    <dgm:cxn modelId="{7359089D-2799-4B58-90F5-048E31579CF0}" type="presOf" srcId="{184F658E-9D42-4D04-A182-129772695D07}" destId="{A1B10A6E-8EFE-4603-8908-4147A2D457F9}" srcOrd="0" destOrd="0" presId="urn:microsoft.com/office/officeart/2009/3/layout/HorizontalOrganizationChart"/>
    <dgm:cxn modelId="{84C8EC76-C6CE-4845-8FCC-F05A99CE2102}" srcId="{BE43DA2C-3685-4402-BB83-E3DDC02183FA}" destId="{53E6E6FF-7635-42AE-A56F-472DD0E91473}" srcOrd="0" destOrd="0" parTransId="{C6C6BF21-A70A-4C5A-B59C-28CF80FA96B7}" sibTransId="{5E28D1BB-5C16-4759-B4D5-51BECEB0AADA}"/>
    <dgm:cxn modelId="{0BAC5A59-95CE-4A67-9B7E-D7BDAE263D83}" type="presOf" srcId="{53E6E6FF-7635-42AE-A56F-472DD0E91473}" destId="{26A68303-0FA5-4243-A156-175CA41D1F95}" srcOrd="0" destOrd="0" presId="urn:microsoft.com/office/officeart/2009/3/layout/HorizontalOrganizationChart"/>
    <dgm:cxn modelId="{D7B69FD7-800F-41E8-BC47-605837A325B1}" type="presOf" srcId="{C5253CA9-3FD7-4F32-8FEB-5761457A805C}" destId="{E5D75D62-C4B3-4ADD-A661-9F922C5917D0}" srcOrd="1" destOrd="0" presId="urn:microsoft.com/office/officeart/2009/3/layout/HorizontalOrganizationChart"/>
    <dgm:cxn modelId="{8A5AA5E2-C5CF-49C6-9C71-022BA61C4A30}" type="presOf" srcId="{2E663888-78C1-417B-A41D-BE11791AD825}" destId="{5805E88D-888F-4394-8812-50990C692AF5}" srcOrd="1" destOrd="0" presId="urn:microsoft.com/office/officeart/2009/3/layout/HorizontalOrganizationChart"/>
    <dgm:cxn modelId="{F43C68E0-B1B9-4574-9ECF-5B7EEF265D81}" type="presOf" srcId="{591021EA-4465-4631-95C4-D3436E289EAC}" destId="{BA59007A-F2CC-47AC-9DC0-2A9C04ED35F0}" srcOrd="0" destOrd="0" presId="urn:microsoft.com/office/officeart/2009/3/layout/HorizontalOrganizationChart"/>
    <dgm:cxn modelId="{A4A94FCA-6D03-4EA5-81E3-133B4AA58B15}" type="presOf" srcId="{7FA0CDD9-2352-4693-88D5-A8C10A4ED134}" destId="{6B5BB166-5A6B-4677-AAD6-54761B44D559}" srcOrd="0" destOrd="0" presId="urn:microsoft.com/office/officeart/2009/3/layout/HorizontalOrganizationChart"/>
    <dgm:cxn modelId="{95DEDE84-CE3E-4435-B630-A7809AB12CC6}" type="presOf" srcId="{2E663888-78C1-417B-A41D-BE11791AD825}" destId="{5992EB92-AD56-4D30-B9C2-262BF8B5755D}" srcOrd="0" destOrd="0" presId="urn:microsoft.com/office/officeart/2009/3/layout/HorizontalOrganizationChart"/>
    <dgm:cxn modelId="{D110C5A0-251C-4D93-B97F-0D3CE274205F}" srcId="{BE43DA2C-3685-4402-BB83-E3DDC02183FA}" destId="{74386BF1-35C3-4758-AE7C-2B3FC5F7DD45}" srcOrd="1" destOrd="0" parTransId="{7FA0CDD9-2352-4693-88D5-A8C10A4ED134}" sibTransId="{D78323CF-8919-47AC-8C97-C5A8554B1F6F}"/>
    <dgm:cxn modelId="{770AAC89-5F93-4019-943E-DD00F8C4CD79}" srcId="{4B40022F-364A-4F36-BEF2-30C7A378EFD2}" destId="{BE43DA2C-3685-4402-BB83-E3DDC02183FA}" srcOrd="0" destOrd="0" parTransId="{B94CF6EC-6010-46AA-A1D9-383216BFA075}" sibTransId="{D8313DD4-2C46-4D09-86F5-878031801FBD}"/>
    <dgm:cxn modelId="{0DC193C9-5160-4847-93E6-B5192573832A}" type="presOf" srcId="{C5253CA9-3FD7-4F32-8FEB-5761457A805C}" destId="{C4E38B84-9765-4DDE-BE09-43CD368DF5AC}" srcOrd="0" destOrd="0" presId="urn:microsoft.com/office/officeart/2009/3/layout/HorizontalOrganizationChart"/>
    <dgm:cxn modelId="{69C3CBE2-057E-4F11-919A-522551A17860}" type="presOf" srcId="{AC6E43EB-CF20-4945-AF2B-4E80FF013706}" destId="{A5003E2E-CFBD-4260-9AE3-06165362570C}" srcOrd="1" destOrd="0" presId="urn:microsoft.com/office/officeart/2009/3/layout/HorizontalOrganizationChart"/>
    <dgm:cxn modelId="{058A51C4-0B27-498D-97D8-A32C0FBDAC89}" type="presOf" srcId="{BE43DA2C-3685-4402-BB83-E3DDC02183FA}" destId="{C41D2224-2310-4D6B-9FFC-BE66D44A4817}" srcOrd="1" destOrd="0" presId="urn:microsoft.com/office/officeart/2009/3/layout/HorizontalOrganizationChart"/>
    <dgm:cxn modelId="{5786560B-71DC-440C-90CB-A7592F5EE28B}" type="presOf" srcId="{74386BF1-35C3-4758-AE7C-2B3FC5F7DD45}" destId="{A4F4AF73-5B4E-4402-83C8-96F152C91C41}" srcOrd="1" destOrd="0" presId="urn:microsoft.com/office/officeart/2009/3/layout/HorizontalOrganizationChart"/>
    <dgm:cxn modelId="{832F8DBB-6622-4CD3-828A-62C867B6EB3D}" srcId="{BE43DA2C-3685-4402-BB83-E3DDC02183FA}" destId="{2E663888-78C1-417B-A41D-BE11791AD825}" srcOrd="2" destOrd="0" parTransId="{184F658E-9D42-4D04-A182-129772695D07}" sibTransId="{F794AF5A-93DD-4D30-8DD5-4AC60CA8A6B9}"/>
    <dgm:cxn modelId="{C04AF8A5-77A4-4673-8076-06256498334C}" type="presOf" srcId="{74386BF1-35C3-4758-AE7C-2B3FC5F7DD45}" destId="{DB718BC8-97BE-45D1-88F3-45DFFBAE83E3}" srcOrd="0" destOrd="0" presId="urn:microsoft.com/office/officeart/2009/3/layout/HorizontalOrganizationChart"/>
    <dgm:cxn modelId="{2B3B8A28-522B-4E86-82CD-FB5EC2A168DC}" type="presOf" srcId="{AC6E43EB-CF20-4945-AF2B-4E80FF013706}" destId="{3345B2B5-C222-4292-804C-16228AE522BB}" srcOrd="0" destOrd="0" presId="urn:microsoft.com/office/officeart/2009/3/layout/HorizontalOrganizationChart"/>
    <dgm:cxn modelId="{C2CF6F69-ED4D-48DD-8700-566BAA09A6AD}" srcId="{BE43DA2C-3685-4402-BB83-E3DDC02183FA}" destId="{AC6E43EB-CF20-4945-AF2B-4E80FF013706}" srcOrd="3" destOrd="0" parTransId="{591021EA-4465-4631-95C4-D3436E289EAC}" sibTransId="{06B8EAE7-F865-44A9-B63B-07C541026527}"/>
    <dgm:cxn modelId="{5C5F9CBB-A5BC-4C08-9933-3532A6C808B7}" type="presOf" srcId="{53E6E6FF-7635-42AE-A56F-472DD0E91473}" destId="{95CD27E2-4450-4DD4-BE21-5A38B0B22484}" srcOrd="1" destOrd="0" presId="urn:microsoft.com/office/officeart/2009/3/layout/HorizontalOrganizationChart"/>
    <dgm:cxn modelId="{71DFDCC0-8E8A-4211-9F46-6B5A84510420}" type="presOf" srcId="{C6C6BF21-A70A-4C5A-B59C-28CF80FA96B7}" destId="{F5521D14-873F-42CE-83E7-B1134EAFE042}" srcOrd="0" destOrd="0" presId="urn:microsoft.com/office/officeart/2009/3/layout/HorizontalOrganizationChart"/>
    <dgm:cxn modelId="{43BF27A9-A1A0-452D-AE63-23D53F334F42}" type="presParOf" srcId="{5A709895-789C-4545-BD77-09F31A9FC1BA}" destId="{6720B21C-9EFB-4EBC-8C35-6BC2F7CABB90}" srcOrd="0" destOrd="0" presId="urn:microsoft.com/office/officeart/2009/3/layout/HorizontalOrganizationChart"/>
    <dgm:cxn modelId="{D25F7EA9-882F-4F7C-98A6-DEACA7260908}" type="presParOf" srcId="{6720B21C-9EFB-4EBC-8C35-6BC2F7CABB90}" destId="{2ED961F9-66B0-4F3B-9FAA-98A3CF319DB3}" srcOrd="0" destOrd="0" presId="urn:microsoft.com/office/officeart/2009/3/layout/HorizontalOrganizationChart"/>
    <dgm:cxn modelId="{CE148843-BA1E-4BDF-BC54-71EE74C820C5}" type="presParOf" srcId="{2ED961F9-66B0-4F3B-9FAA-98A3CF319DB3}" destId="{5D061258-D7A4-42A2-8256-942FFCE2D2A8}" srcOrd="0" destOrd="0" presId="urn:microsoft.com/office/officeart/2009/3/layout/HorizontalOrganizationChart"/>
    <dgm:cxn modelId="{9D1B0562-21F8-4D43-8888-0F74D96D409B}" type="presParOf" srcId="{2ED961F9-66B0-4F3B-9FAA-98A3CF319DB3}" destId="{C41D2224-2310-4D6B-9FFC-BE66D44A4817}" srcOrd="1" destOrd="0" presId="urn:microsoft.com/office/officeart/2009/3/layout/HorizontalOrganizationChart"/>
    <dgm:cxn modelId="{8DA5347C-E17C-499E-9180-609A95B1DA53}" type="presParOf" srcId="{6720B21C-9EFB-4EBC-8C35-6BC2F7CABB90}" destId="{DCFAD2D4-B0B3-4302-BB96-CE3A05C27787}" srcOrd="1" destOrd="0" presId="urn:microsoft.com/office/officeart/2009/3/layout/HorizontalOrganizationChart"/>
    <dgm:cxn modelId="{991D127C-4D86-443D-9CD6-000E9AD3441B}" type="presParOf" srcId="{DCFAD2D4-B0B3-4302-BB96-CE3A05C27787}" destId="{F5521D14-873F-42CE-83E7-B1134EAFE042}" srcOrd="0" destOrd="0" presId="urn:microsoft.com/office/officeart/2009/3/layout/HorizontalOrganizationChart"/>
    <dgm:cxn modelId="{4741A802-94E9-4D26-B931-BF1C7A855AEB}" type="presParOf" srcId="{DCFAD2D4-B0B3-4302-BB96-CE3A05C27787}" destId="{63A32C30-0C88-4201-A724-C51A040C0879}" srcOrd="1" destOrd="0" presId="urn:microsoft.com/office/officeart/2009/3/layout/HorizontalOrganizationChart"/>
    <dgm:cxn modelId="{C9766C61-D7A1-4A34-9451-594EF5830AF6}" type="presParOf" srcId="{63A32C30-0C88-4201-A724-C51A040C0879}" destId="{827AFF56-02A3-476D-97C4-17E21890D58F}" srcOrd="0" destOrd="0" presId="urn:microsoft.com/office/officeart/2009/3/layout/HorizontalOrganizationChart"/>
    <dgm:cxn modelId="{55176742-55B0-4052-9532-8A38C5CA96AC}" type="presParOf" srcId="{827AFF56-02A3-476D-97C4-17E21890D58F}" destId="{26A68303-0FA5-4243-A156-175CA41D1F95}" srcOrd="0" destOrd="0" presId="urn:microsoft.com/office/officeart/2009/3/layout/HorizontalOrganizationChart"/>
    <dgm:cxn modelId="{47EAA94B-9BF9-4FE1-A351-EC70B14DD0EA}" type="presParOf" srcId="{827AFF56-02A3-476D-97C4-17E21890D58F}" destId="{95CD27E2-4450-4DD4-BE21-5A38B0B22484}" srcOrd="1" destOrd="0" presId="urn:microsoft.com/office/officeart/2009/3/layout/HorizontalOrganizationChart"/>
    <dgm:cxn modelId="{9EA661E9-5F74-4BA5-9C02-3E9BE6720675}" type="presParOf" srcId="{63A32C30-0C88-4201-A724-C51A040C0879}" destId="{52E0C995-23BC-44B4-90BA-BE2ADCE03B23}" srcOrd="1" destOrd="0" presId="urn:microsoft.com/office/officeart/2009/3/layout/HorizontalOrganizationChart"/>
    <dgm:cxn modelId="{BF09429E-30C8-4AAE-9B16-EB22BA95274B}" type="presParOf" srcId="{63A32C30-0C88-4201-A724-C51A040C0879}" destId="{BBD52961-F409-419A-9177-E53CFF362D01}" srcOrd="2" destOrd="0" presId="urn:microsoft.com/office/officeart/2009/3/layout/HorizontalOrganizationChart"/>
    <dgm:cxn modelId="{F078A95E-68A1-47FA-AEFD-7047F9D4D623}" type="presParOf" srcId="{DCFAD2D4-B0B3-4302-BB96-CE3A05C27787}" destId="{6B5BB166-5A6B-4677-AAD6-54761B44D559}" srcOrd="2" destOrd="0" presId="urn:microsoft.com/office/officeart/2009/3/layout/HorizontalOrganizationChart"/>
    <dgm:cxn modelId="{48C0E8C2-2EFA-4CE0-A451-EAC0D2019A50}" type="presParOf" srcId="{DCFAD2D4-B0B3-4302-BB96-CE3A05C27787}" destId="{0ABC1C7D-3FFA-4153-AF05-713972EC6E72}" srcOrd="3" destOrd="0" presId="urn:microsoft.com/office/officeart/2009/3/layout/HorizontalOrganizationChart"/>
    <dgm:cxn modelId="{49E32CAF-9038-415F-AA96-88646BCE8ED7}" type="presParOf" srcId="{0ABC1C7D-3FFA-4153-AF05-713972EC6E72}" destId="{5BBE39B5-43F2-4CA4-B41D-086BBA6B8E88}" srcOrd="0" destOrd="0" presId="urn:microsoft.com/office/officeart/2009/3/layout/HorizontalOrganizationChart"/>
    <dgm:cxn modelId="{D2A7306F-8C7B-40A3-B7E8-03F1FEBC165F}" type="presParOf" srcId="{5BBE39B5-43F2-4CA4-B41D-086BBA6B8E88}" destId="{DB718BC8-97BE-45D1-88F3-45DFFBAE83E3}" srcOrd="0" destOrd="0" presId="urn:microsoft.com/office/officeart/2009/3/layout/HorizontalOrganizationChart"/>
    <dgm:cxn modelId="{CC0D8CA7-EC43-4414-866F-A83C69F6E9EE}" type="presParOf" srcId="{5BBE39B5-43F2-4CA4-B41D-086BBA6B8E88}" destId="{A4F4AF73-5B4E-4402-83C8-96F152C91C41}" srcOrd="1" destOrd="0" presId="urn:microsoft.com/office/officeart/2009/3/layout/HorizontalOrganizationChart"/>
    <dgm:cxn modelId="{88A5A1DA-C3C5-436B-8C16-C530F0779C3A}" type="presParOf" srcId="{0ABC1C7D-3FFA-4153-AF05-713972EC6E72}" destId="{F81222DE-827F-4CF7-A5F2-CFF736807003}" srcOrd="1" destOrd="0" presId="urn:microsoft.com/office/officeart/2009/3/layout/HorizontalOrganizationChart"/>
    <dgm:cxn modelId="{FA226617-0FF5-43FC-BE58-E4117E0CD093}" type="presParOf" srcId="{0ABC1C7D-3FFA-4153-AF05-713972EC6E72}" destId="{6DFA32D5-9C0A-49DB-8DE1-C7DC1EAFE370}" srcOrd="2" destOrd="0" presId="urn:microsoft.com/office/officeart/2009/3/layout/HorizontalOrganizationChart"/>
    <dgm:cxn modelId="{72732009-EF0C-4393-87E5-31317F1DA914}" type="presParOf" srcId="{DCFAD2D4-B0B3-4302-BB96-CE3A05C27787}" destId="{A1B10A6E-8EFE-4603-8908-4147A2D457F9}" srcOrd="4" destOrd="0" presId="urn:microsoft.com/office/officeart/2009/3/layout/HorizontalOrganizationChart"/>
    <dgm:cxn modelId="{540BB3CA-59C6-4838-AF18-E75A3F2A6964}" type="presParOf" srcId="{DCFAD2D4-B0B3-4302-BB96-CE3A05C27787}" destId="{88A8286F-7882-48FD-9544-C518E62B1C7F}" srcOrd="5" destOrd="0" presId="urn:microsoft.com/office/officeart/2009/3/layout/HorizontalOrganizationChart"/>
    <dgm:cxn modelId="{6BB61099-D2C9-4AAE-B9E4-9F85F3E36D57}" type="presParOf" srcId="{88A8286F-7882-48FD-9544-C518E62B1C7F}" destId="{FE683976-C308-4209-876A-C436FB371D21}" srcOrd="0" destOrd="0" presId="urn:microsoft.com/office/officeart/2009/3/layout/HorizontalOrganizationChart"/>
    <dgm:cxn modelId="{030AAB9E-E6EF-44C8-815F-B00279972E9A}" type="presParOf" srcId="{FE683976-C308-4209-876A-C436FB371D21}" destId="{5992EB92-AD56-4D30-B9C2-262BF8B5755D}" srcOrd="0" destOrd="0" presId="urn:microsoft.com/office/officeart/2009/3/layout/HorizontalOrganizationChart"/>
    <dgm:cxn modelId="{61BDAAA2-788E-499B-9553-C9B47E0C2C55}" type="presParOf" srcId="{FE683976-C308-4209-876A-C436FB371D21}" destId="{5805E88D-888F-4394-8812-50990C692AF5}" srcOrd="1" destOrd="0" presId="urn:microsoft.com/office/officeart/2009/3/layout/HorizontalOrganizationChart"/>
    <dgm:cxn modelId="{AC355F2F-BA6A-4265-B515-137294134F82}" type="presParOf" srcId="{88A8286F-7882-48FD-9544-C518E62B1C7F}" destId="{57B851F5-4A84-4F40-A409-085E0EDEF959}" srcOrd="1" destOrd="0" presId="urn:microsoft.com/office/officeart/2009/3/layout/HorizontalOrganizationChart"/>
    <dgm:cxn modelId="{A2764694-1755-43D2-8059-6AFC38320B8E}" type="presParOf" srcId="{88A8286F-7882-48FD-9544-C518E62B1C7F}" destId="{847A6BF7-C7FF-40A6-8D77-02B7FB254CE9}" srcOrd="2" destOrd="0" presId="urn:microsoft.com/office/officeart/2009/3/layout/HorizontalOrganizationChart"/>
    <dgm:cxn modelId="{10D82F00-9762-44FF-9E58-A6F5A8F738C6}" type="presParOf" srcId="{DCFAD2D4-B0B3-4302-BB96-CE3A05C27787}" destId="{BA59007A-F2CC-47AC-9DC0-2A9C04ED35F0}" srcOrd="6" destOrd="0" presId="urn:microsoft.com/office/officeart/2009/3/layout/HorizontalOrganizationChart"/>
    <dgm:cxn modelId="{AAAD08EF-F5F9-4DCA-AE97-14F6CE7E9404}" type="presParOf" srcId="{DCFAD2D4-B0B3-4302-BB96-CE3A05C27787}" destId="{5A71D526-6D69-43E1-84E9-3057E91B3440}" srcOrd="7" destOrd="0" presId="urn:microsoft.com/office/officeart/2009/3/layout/HorizontalOrganizationChart"/>
    <dgm:cxn modelId="{27C81025-1B96-43FA-A0CA-FE15A25665C5}" type="presParOf" srcId="{5A71D526-6D69-43E1-84E9-3057E91B3440}" destId="{C2E802E9-C8FF-4789-8BB2-1F9E6BB1AD55}" srcOrd="0" destOrd="0" presId="urn:microsoft.com/office/officeart/2009/3/layout/HorizontalOrganizationChart"/>
    <dgm:cxn modelId="{368578C4-FED5-4CDF-ADD9-5DBB1DF7667B}" type="presParOf" srcId="{C2E802E9-C8FF-4789-8BB2-1F9E6BB1AD55}" destId="{3345B2B5-C222-4292-804C-16228AE522BB}" srcOrd="0" destOrd="0" presId="urn:microsoft.com/office/officeart/2009/3/layout/HorizontalOrganizationChart"/>
    <dgm:cxn modelId="{33E0C1D4-9D9F-4FFB-9F15-0DFC02FD5339}" type="presParOf" srcId="{C2E802E9-C8FF-4789-8BB2-1F9E6BB1AD55}" destId="{A5003E2E-CFBD-4260-9AE3-06165362570C}" srcOrd="1" destOrd="0" presId="urn:microsoft.com/office/officeart/2009/3/layout/HorizontalOrganizationChart"/>
    <dgm:cxn modelId="{302BFA4C-0FA1-4EC8-AFDC-C25AE3226297}" type="presParOf" srcId="{5A71D526-6D69-43E1-84E9-3057E91B3440}" destId="{43A2766C-34C8-4A38-8224-07A2C0BB89A0}" srcOrd="1" destOrd="0" presId="urn:microsoft.com/office/officeart/2009/3/layout/HorizontalOrganizationChart"/>
    <dgm:cxn modelId="{1CB0564D-170A-4886-A020-EF30F983E2E9}" type="presParOf" srcId="{5A71D526-6D69-43E1-84E9-3057E91B3440}" destId="{B54407C9-EAC4-40E8-9BCD-5C455285D144}" srcOrd="2" destOrd="0" presId="urn:microsoft.com/office/officeart/2009/3/layout/HorizontalOrganizationChart"/>
    <dgm:cxn modelId="{5466E479-E680-4CE6-A41F-73FA23DFA265}" type="presParOf" srcId="{DCFAD2D4-B0B3-4302-BB96-CE3A05C27787}" destId="{7F65699F-A105-44EB-8BE9-4C4F428C345F}" srcOrd="8" destOrd="0" presId="urn:microsoft.com/office/officeart/2009/3/layout/HorizontalOrganizationChart"/>
    <dgm:cxn modelId="{772DCD2D-86B0-4731-B498-A0DDB42608BE}" type="presParOf" srcId="{DCFAD2D4-B0B3-4302-BB96-CE3A05C27787}" destId="{0C17C6D9-C460-4402-92CF-6E065EAB1A44}" srcOrd="9" destOrd="0" presId="urn:microsoft.com/office/officeart/2009/3/layout/HorizontalOrganizationChart"/>
    <dgm:cxn modelId="{8D59E4C9-01FA-4310-8FA2-08D5F44A4472}" type="presParOf" srcId="{0C17C6D9-C460-4402-92CF-6E065EAB1A44}" destId="{829E2913-3CD3-4B42-9A03-56B774AF2871}" srcOrd="0" destOrd="0" presId="urn:microsoft.com/office/officeart/2009/3/layout/HorizontalOrganizationChart"/>
    <dgm:cxn modelId="{BC772E4B-C023-439E-9CA6-B2EA3C419E95}" type="presParOf" srcId="{829E2913-3CD3-4B42-9A03-56B774AF2871}" destId="{C4E38B84-9765-4DDE-BE09-43CD368DF5AC}" srcOrd="0" destOrd="0" presId="urn:microsoft.com/office/officeart/2009/3/layout/HorizontalOrganizationChart"/>
    <dgm:cxn modelId="{F943EBDB-0E3E-4AAB-B7B2-C6CF08331738}" type="presParOf" srcId="{829E2913-3CD3-4B42-9A03-56B774AF2871}" destId="{E5D75D62-C4B3-4ADD-A661-9F922C5917D0}" srcOrd="1" destOrd="0" presId="urn:microsoft.com/office/officeart/2009/3/layout/HorizontalOrganizationChart"/>
    <dgm:cxn modelId="{F68780D3-0754-4B63-AC63-D4C41632E537}" type="presParOf" srcId="{0C17C6D9-C460-4402-92CF-6E065EAB1A44}" destId="{0372F151-5CA2-44D2-8901-66FB93FCAF24}" srcOrd="1" destOrd="0" presId="urn:microsoft.com/office/officeart/2009/3/layout/HorizontalOrganizationChart"/>
    <dgm:cxn modelId="{4F1F389A-1861-49B2-AB53-B1B9037B371D}" type="presParOf" srcId="{0C17C6D9-C460-4402-92CF-6E065EAB1A44}" destId="{5C1B812A-D0F2-4A2C-89E5-264C02E50F0B}" srcOrd="2" destOrd="0" presId="urn:microsoft.com/office/officeart/2009/3/layout/HorizontalOrganizationChart"/>
    <dgm:cxn modelId="{9A34AA57-BC76-434E-90CD-684E0D651C25}" type="presParOf" srcId="{6720B21C-9EFB-4EBC-8C35-6BC2F7CABB90}" destId="{24886330-D9F3-4671-9DE5-B762C27F610A}" srcOrd="2" destOrd="0" presId="urn:microsoft.com/office/officeart/2009/3/layout/HorizontalOrganizationChart"/>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229600" cy="4525962"/>
        <a:chOff x="0" y="0"/>
        <a:chExt cx="8229600" cy="4525962"/>
      </a:xfrm>
    </dsp:grpSpPr>
    <dsp:sp modelId="{677DDF73-A294-49B9-9FD7-A4985052DEB3}">
      <dsp:nvSpPr>
        <dsp:cNvPr id="3" name="圆角矩形 2"/>
        <dsp:cNvSpPr/>
      </dsp:nvSpPr>
      <dsp:spPr bwMode="white">
        <a:xfrm>
          <a:off x="1102810" y="1941433"/>
          <a:ext cx="1675898" cy="643097"/>
        </a:xfrm>
        <a:prstGeom prst="roundRect">
          <a:avLst>
            <a:gd name="adj" fmla="val 10000"/>
          </a:avLst>
        </a:prstGeom>
        <a:sp3d prstMaterial="dkEdge">
          <a:bevelT w="8200" h="38100"/>
        </a:sp3d>
      </dsp:spPr>
      <dsp:style>
        <a:lnRef idx="0">
          <a:schemeClr val="lt1"/>
        </a:lnRef>
        <a:fillRef idx="2">
          <a:schemeClr val="accent1"/>
        </a:fillRef>
        <a:effectRef idx="1">
          <a:scrgbClr r="0" g="0" b="0"/>
        </a:effectRef>
        <a:fontRef idx="minor">
          <a:schemeClr val="dk1"/>
        </a:fontRef>
      </dsp:style>
      <dsp:txBody>
        <a:bodyPr lIns="13335" tIns="13335" rIns="13335" bIns="13335"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zh-CN" altLang="en-US" dirty="0" smtClean="0"/>
            <a:t>教学口语特点</a:t>
          </a:r>
          <a:endParaRPr lang="zh-CN" altLang="en-US" dirty="0"/>
        </a:p>
      </dsp:txBody>
      <dsp:txXfrm>
        <a:off x="1102810" y="1941433"/>
        <a:ext cx="1675898" cy="643097"/>
      </dsp:txXfrm>
    </dsp:sp>
    <dsp:sp modelId="{8EBDF533-FAC2-446E-A67A-27A5E6EFBB37}">
      <dsp:nvSpPr>
        <dsp:cNvPr id="4" name="任意多边形 3"/>
        <dsp:cNvSpPr/>
      </dsp:nvSpPr>
      <dsp:spPr bwMode="white">
        <a:xfrm>
          <a:off x="2403469" y="1672390"/>
          <a:ext cx="1264956" cy="25576"/>
        </a:xfrm>
        <a:custGeom>
          <a:avLst/>
          <a:gdLst/>
          <a:ahLst/>
          <a:cxnLst/>
          <a:pathLst>
            <a:path w="1992" h="40">
              <a:moveTo>
                <a:pt x="591" y="930"/>
              </a:moveTo>
              <a:lnTo>
                <a:pt x="1401" y="-890"/>
              </a:lnTo>
            </a:path>
          </a:pathLst>
        </a:custGeom>
      </dsp:spPr>
      <dsp:style>
        <a:lnRef idx="2">
          <a:schemeClr val="accent1">
            <a:shade val="6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2403469" y="1672390"/>
        <a:ext cx="1264956" cy="25576"/>
      </dsp:txXfrm>
    </dsp:sp>
    <dsp:sp modelId="{FE993A52-95E2-4691-B587-6F1FFB0DFACF}">
      <dsp:nvSpPr>
        <dsp:cNvPr id="5" name="圆角矩形 4"/>
        <dsp:cNvSpPr/>
      </dsp:nvSpPr>
      <dsp:spPr bwMode="white">
        <a:xfrm>
          <a:off x="3293186" y="785826"/>
          <a:ext cx="1386568" cy="643097"/>
        </a:xfrm>
        <a:prstGeom prst="roundRect">
          <a:avLst>
            <a:gd name="adj" fmla="val 10000"/>
          </a:avLst>
        </a:prstGeom>
        <a:sp3d prstMaterial="dkEdge">
          <a:bevelT w="8200" h="38100"/>
        </a:sp3d>
      </dsp:spPr>
      <dsp:style>
        <a:lnRef idx="0">
          <a:schemeClr val="lt1"/>
        </a:lnRef>
        <a:fillRef idx="2">
          <a:schemeClr val="accent1"/>
        </a:fillRef>
        <a:effectRef idx="1">
          <a:scrgbClr r="0" g="0" b="0"/>
        </a:effectRef>
        <a:fontRef idx="minor">
          <a:schemeClr val="dk1"/>
        </a:fontRef>
      </dsp:style>
      <dsp:txBody>
        <a:bodyPr lIns="13335" tIns="13335" rIns="13335" bIns="13335"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zh-CN" altLang="en-US" dirty="0" smtClean="0"/>
            <a:t>普遍特点</a:t>
          </a:r>
          <a:endParaRPr lang="zh-CN" altLang="en-US" dirty="0"/>
        </a:p>
      </dsp:txBody>
      <dsp:txXfrm>
        <a:off x="3293186" y="785826"/>
        <a:ext cx="1386568" cy="643097"/>
      </dsp:txXfrm>
    </dsp:sp>
    <dsp:sp modelId="{44F409B2-96BB-4673-8AF3-C3187B9C6DB1}">
      <dsp:nvSpPr>
        <dsp:cNvPr id="6" name="任意多边形 5"/>
        <dsp:cNvSpPr/>
      </dsp:nvSpPr>
      <dsp:spPr bwMode="white">
        <a:xfrm>
          <a:off x="4473795" y="709384"/>
          <a:ext cx="926396" cy="25576"/>
        </a:xfrm>
        <a:custGeom>
          <a:avLst/>
          <a:gdLst/>
          <a:ahLst/>
          <a:cxnLst/>
          <a:pathLst>
            <a:path w="1459" h="40">
              <a:moveTo>
                <a:pt x="324" y="627"/>
              </a:moveTo>
              <a:lnTo>
                <a:pt x="1135" y="-586"/>
              </a:lnTo>
            </a:path>
          </a:pathLst>
        </a:custGeom>
      </dsp:spPr>
      <dsp:style>
        <a:lnRef idx="2">
          <a:schemeClr val="accent1">
            <a:shade val="8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4473795" y="709384"/>
        <a:ext cx="926396" cy="25576"/>
      </dsp:txXfrm>
    </dsp:sp>
    <dsp:sp modelId="{F6BFDD16-F252-4A9F-978E-A700FF1D9CCE}">
      <dsp:nvSpPr>
        <dsp:cNvPr id="7" name="圆角矩形 6"/>
        <dsp:cNvSpPr/>
      </dsp:nvSpPr>
      <dsp:spPr bwMode="white">
        <a:xfrm>
          <a:off x="5194232" y="0"/>
          <a:ext cx="1932558" cy="673940"/>
        </a:xfrm>
        <a:prstGeom prst="roundRect">
          <a:avLst>
            <a:gd name="adj" fmla="val 10000"/>
          </a:avLst>
        </a:prstGeom>
        <a:sp3d prstMaterial="dkEdge">
          <a:bevelT w="8200" h="38100"/>
        </a:sp3d>
      </dsp:spPr>
      <dsp:style>
        <a:lnRef idx="0">
          <a:schemeClr val="lt1"/>
        </a:lnRef>
        <a:fillRef idx="2">
          <a:schemeClr val="accent1"/>
        </a:fillRef>
        <a:effectRef idx="1">
          <a:scrgbClr r="0" g="0" b="0"/>
        </a:effectRef>
        <a:fontRef idx="minor">
          <a:schemeClr val="dk1"/>
        </a:fontRef>
      </dsp:style>
      <dsp:txBody>
        <a:bodyPr lIns="13335" tIns="13335" rIns="13335" bIns="13335"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zh-CN" altLang="en-US" dirty="0" smtClean="0"/>
            <a:t>规范性</a:t>
          </a:r>
          <a:endParaRPr lang="zh-CN" altLang="en-US" dirty="0"/>
        </a:p>
      </dsp:txBody>
      <dsp:txXfrm>
        <a:off x="5194232" y="0"/>
        <a:ext cx="1932558" cy="673940"/>
      </dsp:txXfrm>
    </dsp:sp>
    <dsp:sp modelId="{11456C88-DDF8-4825-B7D7-C1B1525E7D0D}">
      <dsp:nvSpPr>
        <dsp:cNvPr id="8" name="任意多边形 7"/>
        <dsp:cNvSpPr/>
      </dsp:nvSpPr>
      <dsp:spPr bwMode="white">
        <a:xfrm>
          <a:off x="4679754" y="1094586"/>
          <a:ext cx="514478" cy="25576"/>
        </a:xfrm>
        <a:custGeom>
          <a:avLst/>
          <a:gdLst/>
          <a:ahLst/>
          <a:cxnLst/>
          <a:pathLst>
            <a:path w="810" h="40">
              <a:moveTo>
                <a:pt x="0" y="20"/>
              </a:moveTo>
              <a:lnTo>
                <a:pt x="810" y="20"/>
              </a:lnTo>
            </a:path>
          </a:pathLst>
        </a:custGeom>
      </dsp:spPr>
      <dsp:style>
        <a:lnRef idx="2">
          <a:schemeClr val="accent1">
            <a:shade val="8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4679754" y="1094586"/>
        <a:ext cx="514478" cy="25576"/>
      </dsp:txXfrm>
    </dsp:sp>
    <dsp:sp modelId="{EFE845F9-A3DE-448C-90C2-EFDBD6FFA15E}">
      <dsp:nvSpPr>
        <dsp:cNvPr id="9" name="圆角矩形 8"/>
        <dsp:cNvSpPr/>
      </dsp:nvSpPr>
      <dsp:spPr bwMode="white">
        <a:xfrm>
          <a:off x="5194232" y="770404"/>
          <a:ext cx="1932558" cy="673940"/>
        </a:xfrm>
        <a:prstGeom prst="roundRect">
          <a:avLst>
            <a:gd name="adj" fmla="val 10000"/>
          </a:avLst>
        </a:prstGeom>
        <a:sp3d prstMaterial="dkEdge">
          <a:bevelT w="8200" h="38100"/>
        </a:sp3d>
      </dsp:spPr>
      <dsp:style>
        <a:lnRef idx="0">
          <a:schemeClr val="lt1"/>
        </a:lnRef>
        <a:fillRef idx="2">
          <a:schemeClr val="accent1"/>
        </a:fillRef>
        <a:effectRef idx="1">
          <a:scrgbClr r="0" g="0" b="0"/>
        </a:effectRef>
        <a:fontRef idx="minor">
          <a:schemeClr val="dk1"/>
        </a:fontRef>
      </dsp:style>
      <dsp:txBody>
        <a:bodyPr lIns="13335" tIns="13335" rIns="13335" bIns="13335"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zh-CN" altLang="en-US" dirty="0" smtClean="0"/>
            <a:t>启发性</a:t>
          </a:r>
          <a:endParaRPr lang="zh-CN" altLang="en-US" dirty="0"/>
        </a:p>
      </dsp:txBody>
      <dsp:txXfrm>
        <a:off x="5194232" y="770404"/>
        <a:ext cx="1932558" cy="673940"/>
      </dsp:txXfrm>
    </dsp:sp>
    <dsp:sp modelId="{BF0A521A-F9AC-4C0C-A2A8-5E6BE942E7E6}">
      <dsp:nvSpPr>
        <dsp:cNvPr id="10" name="任意多边形 9"/>
        <dsp:cNvSpPr/>
      </dsp:nvSpPr>
      <dsp:spPr bwMode="white">
        <a:xfrm>
          <a:off x="4473795" y="1479788"/>
          <a:ext cx="926396" cy="25576"/>
        </a:xfrm>
        <a:custGeom>
          <a:avLst/>
          <a:gdLst/>
          <a:ahLst/>
          <a:cxnLst/>
          <a:pathLst>
            <a:path w="1459" h="40">
              <a:moveTo>
                <a:pt x="324" y="-586"/>
              </a:moveTo>
              <a:lnTo>
                <a:pt x="1135" y="627"/>
              </a:lnTo>
            </a:path>
          </a:pathLst>
        </a:custGeom>
      </dsp:spPr>
      <dsp:style>
        <a:lnRef idx="2">
          <a:schemeClr val="accent1">
            <a:shade val="8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4473795" y="1479788"/>
        <a:ext cx="926396" cy="25576"/>
      </dsp:txXfrm>
    </dsp:sp>
    <dsp:sp modelId="{124D0347-483B-4EC6-994F-43ECB89D1DA7}">
      <dsp:nvSpPr>
        <dsp:cNvPr id="11" name="圆角矩形 10"/>
        <dsp:cNvSpPr/>
      </dsp:nvSpPr>
      <dsp:spPr bwMode="white">
        <a:xfrm>
          <a:off x="5194232" y="1540809"/>
          <a:ext cx="1932558" cy="673940"/>
        </a:xfrm>
        <a:prstGeom prst="roundRect">
          <a:avLst>
            <a:gd name="adj" fmla="val 10000"/>
          </a:avLst>
        </a:prstGeom>
        <a:sp3d prstMaterial="dkEdge">
          <a:bevelT w="8200" h="38100"/>
        </a:sp3d>
      </dsp:spPr>
      <dsp:style>
        <a:lnRef idx="0">
          <a:schemeClr val="lt1"/>
        </a:lnRef>
        <a:fillRef idx="2">
          <a:schemeClr val="accent1"/>
        </a:fillRef>
        <a:effectRef idx="1">
          <a:scrgbClr r="0" g="0" b="0"/>
        </a:effectRef>
        <a:fontRef idx="minor">
          <a:schemeClr val="dk1"/>
        </a:fontRef>
      </dsp:style>
      <dsp:txBody>
        <a:bodyPr lIns="13335" tIns="13335" rIns="13335" bIns="13335"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zh-CN" altLang="en-US" dirty="0" smtClean="0"/>
            <a:t>科学性</a:t>
          </a:r>
          <a:endParaRPr lang="zh-CN" altLang="en-US" dirty="0"/>
        </a:p>
      </dsp:txBody>
      <dsp:txXfrm>
        <a:off x="5194232" y="1540809"/>
        <a:ext cx="1932558" cy="673940"/>
      </dsp:txXfrm>
    </dsp:sp>
    <dsp:sp modelId="{6B84818B-7AB3-4C3E-879B-AF40527A979A}">
      <dsp:nvSpPr>
        <dsp:cNvPr id="12" name="任意多边形 11"/>
        <dsp:cNvSpPr/>
      </dsp:nvSpPr>
      <dsp:spPr bwMode="white">
        <a:xfrm>
          <a:off x="2403469" y="2827996"/>
          <a:ext cx="1264956" cy="25576"/>
        </a:xfrm>
        <a:custGeom>
          <a:avLst/>
          <a:gdLst/>
          <a:ahLst/>
          <a:cxnLst/>
          <a:pathLst>
            <a:path w="1992" h="40">
              <a:moveTo>
                <a:pt x="591" y="-890"/>
              </a:moveTo>
              <a:lnTo>
                <a:pt x="1401" y="930"/>
              </a:lnTo>
            </a:path>
          </a:pathLst>
        </a:custGeom>
      </dsp:spPr>
      <dsp:style>
        <a:lnRef idx="2">
          <a:schemeClr val="accent1">
            <a:shade val="6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2403469" y="2827996"/>
        <a:ext cx="1264956" cy="25576"/>
      </dsp:txXfrm>
    </dsp:sp>
    <dsp:sp modelId="{2998FA54-E74A-42E6-9428-F8DB1BEAE3CF}">
      <dsp:nvSpPr>
        <dsp:cNvPr id="13" name="圆角矩形 12"/>
        <dsp:cNvSpPr/>
      </dsp:nvSpPr>
      <dsp:spPr bwMode="white">
        <a:xfrm>
          <a:off x="3293186" y="3097039"/>
          <a:ext cx="1386568" cy="643097"/>
        </a:xfrm>
        <a:prstGeom prst="roundRect">
          <a:avLst>
            <a:gd name="adj" fmla="val 10000"/>
          </a:avLst>
        </a:prstGeom>
        <a:sp3d prstMaterial="dkEdge">
          <a:bevelT w="8200" h="38100"/>
        </a:sp3d>
      </dsp:spPr>
      <dsp:style>
        <a:lnRef idx="0">
          <a:schemeClr val="lt1"/>
        </a:lnRef>
        <a:fillRef idx="2">
          <a:schemeClr val="accent1"/>
        </a:fillRef>
        <a:effectRef idx="1">
          <a:scrgbClr r="0" g="0" b="0"/>
        </a:effectRef>
        <a:fontRef idx="minor">
          <a:schemeClr val="dk1"/>
        </a:fontRef>
      </dsp:style>
      <dsp:txBody>
        <a:bodyPr lIns="13335" tIns="13335" rIns="13335" bIns="13335"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zh-CN" altLang="en-US" dirty="0" smtClean="0"/>
            <a:t>专业特点</a:t>
          </a:r>
          <a:endParaRPr lang="zh-CN" altLang="en-US" dirty="0"/>
        </a:p>
      </dsp:txBody>
      <dsp:txXfrm>
        <a:off x="3293186" y="3097039"/>
        <a:ext cx="1386568" cy="643097"/>
      </dsp:txXfrm>
    </dsp:sp>
    <dsp:sp modelId="{011A4057-3371-4B27-A138-3E30BD5B2365}">
      <dsp:nvSpPr>
        <dsp:cNvPr id="14" name="任意多边形 13"/>
        <dsp:cNvSpPr/>
      </dsp:nvSpPr>
      <dsp:spPr bwMode="white">
        <a:xfrm>
          <a:off x="4473795" y="3020597"/>
          <a:ext cx="926396" cy="25576"/>
        </a:xfrm>
        <a:custGeom>
          <a:avLst/>
          <a:gdLst/>
          <a:ahLst/>
          <a:cxnLst/>
          <a:pathLst>
            <a:path w="1459" h="40">
              <a:moveTo>
                <a:pt x="324" y="627"/>
              </a:moveTo>
              <a:lnTo>
                <a:pt x="1135" y="-586"/>
              </a:lnTo>
            </a:path>
          </a:pathLst>
        </a:custGeom>
      </dsp:spPr>
      <dsp:style>
        <a:lnRef idx="2">
          <a:schemeClr val="accent1">
            <a:shade val="8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4473795" y="3020597"/>
        <a:ext cx="926396" cy="25576"/>
      </dsp:txXfrm>
    </dsp:sp>
    <dsp:sp modelId="{F183C92B-25C4-4179-B215-B1F308F1F8F7}">
      <dsp:nvSpPr>
        <dsp:cNvPr id="15" name="圆角矩形 14"/>
        <dsp:cNvSpPr/>
      </dsp:nvSpPr>
      <dsp:spPr bwMode="white">
        <a:xfrm>
          <a:off x="5194232" y="2311213"/>
          <a:ext cx="1932558" cy="673940"/>
        </a:xfrm>
        <a:prstGeom prst="roundRect">
          <a:avLst>
            <a:gd name="adj" fmla="val 10000"/>
          </a:avLst>
        </a:prstGeom>
        <a:sp3d prstMaterial="dkEdge">
          <a:bevelT w="8200" h="38100"/>
        </a:sp3d>
      </dsp:spPr>
      <dsp:style>
        <a:lnRef idx="0">
          <a:schemeClr val="lt1"/>
        </a:lnRef>
        <a:fillRef idx="2">
          <a:schemeClr val="accent1"/>
        </a:fillRef>
        <a:effectRef idx="1">
          <a:scrgbClr r="0" g="0" b="0"/>
        </a:effectRef>
        <a:fontRef idx="minor">
          <a:schemeClr val="dk1"/>
        </a:fontRef>
      </dsp:style>
      <dsp:txBody>
        <a:bodyPr lIns="13335" tIns="13335" rIns="13335" bIns="13335"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zh-CN" altLang="en-US" dirty="0" smtClean="0"/>
            <a:t>形象生动</a:t>
          </a:r>
          <a:endParaRPr lang="zh-CN" altLang="en-US" dirty="0"/>
        </a:p>
      </dsp:txBody>
      <dsp:txXfrm>
        <a:off x="5194232" y="2311213"/>
        <a:ext cx="1932558" cy="673940"/>
      </dsp:txXfrm>
    </dsp:sp>
    <dsp:sp modelId="{A317E373-6597-40FB-9485-6AF0E470CD17}">
      <dsp:nvSpPr>
        <dsp:cNvPr id="16" name="任意多边形 15"/>
        <dsp:cNvSpPr/>
      </dsp:nvSpPr>
      <dsp:spPr bwMode="white">
        <a:xfrm>
          <a:off x="4679754" y="3405799"/>
          <a:ext cx="514478" cy="25576"/>
        </a:xfrm>
        <a:custGeom>
          <a:avLst/>
          <a:gdLst/>
          <a:ahLst/>
          <a:cxnLst/>
          <a:pathLst>
            <a:path w="810" h="40">
              <a:moveTo>
                <a:pt x="0" y="20"/>
              </a:moveTo>
              <a:lnTo>
                <a:pt x="810" y="20"/>
              </a:lnTo>
            </a:path>
          </a:pathLst>
        </a:custGeom>
      </dsp:spPr>
      <dsp:style>
        <a:lnRef idx="2">
          <a:schemeClr val="accent1">
            <a:shade val="8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4679754" y="3405799"/>
        <a:ext cx="514478" cy="25576"/>
      </dsp:txXfrm>
    </dsp:sp>
    <dsp:sp modelId="{0BB88268-4EFF-4B64-8E24-9BFE0C6E5D7C}">
      <dsp:nvSpPr>
        <dsp:cNvPr id="17" name="圆角矩形 16"/>
        <dsp:cNvSpPr/>
      </dsp:nvSpPr>
      <dsp:spPr bwMode="white">
        <a:xfrm>
          <a:off x="5194232" y="3081618"/>
          <a:ext cx="1932558" cy="673940"/>
        </a:xfrm>
        <a:prstGeom prst="roundRect">
          <a:avLst>
            <a:gd name="adj" fmla="val 10000"/>
          </a:avLst>
        </a:prstGeom>
        <a:sp3d prstMaterial="dkEdge">
          <a:bevelT w="8200" h="38100"/>
        </a:sp3d>
      </dsp:spPr>
      <dsp:style>
        <a:lnRef idx="0">
          <a:schemeClr val="lt1"/>
        </a:lnRef>
        <a:fillRef idx="2">
          <a:schemeClr val="accent1"/>
        </a:fillRef>
        <a:effectRef idx="1">
          <a:scrgbClr r="0" g="0" b="0"/>
        </a:effectRef>
        <a:fontRef idx="minor">
          <a:schemeClr val="dk1"/>
        </a:fontRef>
      </dsp:style>
      <dsp:txBody>
        <a:bodyPr lIns="13335" tIns="13335" rIns="13335" bIns="13335"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zh-CN" altLang="en-US" dirty="0" smtClean="0"/>
            <a:t>富有趣味</a:t>
          </a:r>
          <a:endParaRPr lang="zh-CN" altLang="en-US" dirty="0"/>
        </a:p>
      </dsp:txBody>
      <dsp:txXfrm>
        <a:off x="5194232" y="3081618"/>
        <a:ext cx="1932558" cy="673940"/>
      </dsp:txXfrm>
    </dsp:sp>
    <dsp:sp modelId="{631B10C4-5057-40FD-A86E-4D4F8A0286CC}">
      <dsp:nvSpPr>
        <dsp:cNvPr id="18" name="任意多边形 17"/>
        <dsp:cNvSpPr/>
      </dsp:nvSpPr>
      <dsp:spPr bwMode="white">
        <a:xfrm>
          <a:off x="4473795" y="3791002"/>
          <a:ext cx="926396" cy="25576"/>
        </a:xfrm>
        <a:custGeom>
          <a:avLst/>
          <a:gdLst/>
          <a:ahLst/>
          <a:cxnLst/>
          <a:pathLst>
            <a:path w="1459" h="40">
              <a:moveTo>
                <a:pt x="324" y="-586"/>
              </a:moveTo>
              <a:lnTo>
                <a:pt x="1135" y="627"/>
              </a:lnTo>
            </a:path>
          </a:pathLst>
        </a:custGeom>
      </dsp:spPr>
      <dsp:style>
        <a:lnRef idx="2">
          <a:schemeClr val="accent1">
            <a:shade val="8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4473795" y="3791002"/>
        <a:ext cx="926396" cy="25576"/>
      </dsp:txXfrm>
    </dsp:sp>
    <dsp:sp modelId="{32875A2E-0EE9-4F9A-AB9D-A7C22C0B5824}">
      <dsp:nvSpPr>
        <dsp:cNvPr id="19" name="圆角矩形 18"/>
        <dsp:cNvSpPr/>
      </dsp:nvSpPr>
      <dsp:spPr bwMode="white">
        <a:xfrm>
          <a:off x="5194232" y="3852022"/>
          <a:ext cx="1932558" cy="673940"/>
        </a:xfrm>
        <a:prstGeom prst="roundRect">
          <a:avLst>
            <a:gd name="adj" fmla="val 10000"/>
          </a:avLst>
        </a:prstGeom>
        <a:sp3d prstMaterial="dkEdge">
          <a:bevelT w="8200" h="38100"/>
        </a:sp3d>
      </dsp:spPr>
      <dsp:style>
        <a:lnRef idx="0">
          <a:schemeClr val="lt1"/>
        </a:lnRef>
        <a:fillRef idx="2">
          <a:schemeClr val="accent1"/>
        </a:fillRef>
        <a:effectRef idx="1">
          <a:scrgbClr r="0" g="0" b="0"/>
        </a:effectRef>
        <a:fontRef idx="minor">
          <a:schemeClr val="dk1"/>
        </a:fontRef>
      </dsp:style>
      <dsp:txBody>
        <a:bodyPr lIns="13335" tIns="13335" rIns="13335" bIns="13335"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zh-CN" altLang="en-US" dirty="0" smtClean="0"/>
            <a:t>饱含情感</a:t>
          </a:r>
          <a:endParaRPr lang="zh-CN" altLang="en-US" dirty="0"/>
        </a:p>
      </dsp:txBody>
      <dsp:txXfrm>
        <a:off x="5194232" y="3852022"/>
        <a:ext cx="1932558" cy="673940"/>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229600" cy="4525963"/>
        <a:chOff x="0" y="0"/>
        <a:chExt cx="8229600" cy="4525963"/>
      </a:xfrm>
    </dsp:grpSpPr>
    <dsp:sp modelId="{F5521D14-873F-42CE-83E7-B1134EAFE042}">
      <dsp:nvSpPr>
        <dsp:cNvPr id="5" name="任意多边形 4"/>
        <dsp:cNvSpPr/>
      </dsp:nvSpPr>
      <dsp:spPr bwMode="white">
        <a:xfrm>
          <a:off x="1843569" y="281144"/>
          <a:ext cx="326855" cy="1938243"/>
        </a:xfrm>
        <a:custGeom>
          <a:avLst/>
          <a:gdLst/>
          <a:ahLst/>
          <a:cxnLst/>
          <a:pathLst>
            <a:path w="515" h="3052">
              <a:moveTo>
                <a:pt x="0" y="3052"/>
              </a:moveTo>
              <a:lnTo>
                <a:pt x="333" y="3052"/>
              </a:lnTo>
              <a:lnTo>
                <a:pt x="333" y="0"/>
              </a:lnTo>
              <a:lnTo>
                <a:pt x="515" y="0"/>
              </a:lnTo>
            </a:path>
          </a:pathLst>
        </a:custGeom>
      </dsp:spPr>
      <dsp:style>
        <a:lnRef idx="1">
          <a:schemeClr val="accent1"/>
        </a:lnRef>
        <a:fillRef idx="2">
          <a:schemeClr val="accent1"/>
        </a:fillRef>
        <a:effectRef idx="1">
          <a:schemeClr val="accent1"/>
        </a:effectRef>
        <a:fontRef idx="minor">
          <a:schemeClr val="dk1"/>
        </a:fontRef>
      </dsp:style>
      <dsp:txXfrm>
        <a:off x="1843569" y="281144"/>
        <a:ext cx="326855" cy="1938243"/>
      </dsp:txXfrm>
    </dsp:sp>
    <dsp:sp modelId="{6B5BB166-5A6B-4677-AAD6-54761B44D559}">
      <dsp:nvSpPr>
        <dsp:cNvPr id="8" name="任意多边形 7"/>
        <dsp:cNvSpPr/>
      </dsp:nvSpPr>
      <dsp:spPr bwMode="white">
        <a:xfrm>
          <a:off x="1843569" y="1030285"/>
          <a:ext cx="326855" cy="1189102"/>
        </a:xfrm>
        <a:custGeom>
          <a:avLst/>
          <a:gdLst/>
          <a:ahLst/>
          <a:cxnLst/>
          <a:pathLst>
            <a:path w="515" h="1873">
              <a:moveTo>
                <a:pt x="0" y="1873"/>
              </a:moveTo>
              <a:lnTo>
                <a:pt x="333" y="1873"/>
              </a:lnTo>
              <a:lnTo>
                <a:pt x="333" y="0"/>
              </a:lnTo>
              <a:lnTo>
                <a:pt x="515" y="0"/>
              </a:lnTo>
            </a:path>
          </a:pathLst>
        </a:custGeom>
      </dsp:spPr>
      <dsp:style>
        <a:lnRef idx="1">
          <a:schemeClr val="accent1"/>
        </a:lnRef>
        <a:fillRef idx="2">
          <a:schemeClr val="accent1"/>
        </a:fillRef>
        <a:effectRef idx="1">
          <a:schemeClr val="accent1"/>
        </a:effectRef>
        <a:fontRef idx="minor">
          <a:schemeClr val="dk1"/>
        </a:fontRef>
      </dsp:style>
      <dsp:txXfrm>
        <a:off x="1843569" y="1030285"/>
        <a:ext cx="326855" cy="1189102"/>
      </dsp:txXfrm>
    </dsp:sp>
    <dsp:sp modelId="{A1B10A6E-8EFE-4603-8908-4147A2D457F9}">
      <dsp:nvSpPr>
        <dsp:cNvPr id="11" name="任意多边形 10"/>
        <dsp:cNvSpPr/>
      </dsp:nvSpPr>
      <dsp:spPr bwMode="white">
        <a:xfrm>
          <a:off x="1843569" y="1823020"/>
          <a:ext cx="326855" cy="396367"/>
        </a:xfrm>
        <a:custGeom>
          <a:avLst/>
          <a:gdLst/>
          <a:ahLst/>
          <a:cxnLst/>
          <a:pathLst>
            <a:path w="515" h="624">
              <a:moveTo>
                <a:pt x="0" y="624"/>
              </a:moveTo>
              <a:lnTo>
                <a:pt x="333" y="624"/>
              </a:lnTo>
              <a:lnTo>
                <a:pt x="333" y="0"/>
              </a:lnTo>
              <a:lnTo>
                <a:pt x="515" y="0"/>
              </a:lnTo>
            </a:path>
          </a:pathLst>
        </a:custGeom>
      </dsp:spPr>
      <dsp:style>
        <a:lnRef idx="1">
          <a:schemeClr val="accent1"/>
        </a:lnRef>
        <a:fillRef idx="2">
          <a:schemeClr val="accent1"/>
        </a:fillRef>
        <a:effectRef idx="1">
          <a:schemeClr val="accent1"/>
        </a:effectRef>
        <a:fontRef idx="minor">
          <a:schemeClr val="dk1"/>
        </a:fontRef>
      </dsp:style>
      <dsp:txXfrm>
        <a:off x="1843569" y="1823020"/>
        <a:ext cx="326855" cy="396367"/>
      </dsp:txXfrm>
    </dsp:sp>
    <dsp:sp modelId="{BA59007A-F2CC-47AC-9DC0-2A9C04ED35F0}">
      <dsp:nvSpPr>
        <dsp:cNvPr id="14" name="任意多边形 13"/>
        <dsp:cNvSpPr/>
      </dsp:nvSpPr>
      <dsp:spPr bwMode="white">
        <a:xfrm>
          <a:off x="1843569" y="2219387"/>
          <a:ext cx="326855" cy="396367"/>
        </a:xfrm>
        <a:custGeom>
          <a:avLst/>
          <a:gdLst/>
          <a:ahLst/>
          <a:cxnLst/>
          <a:pathLst>
            <a:path w="515" h="624">
              <a:moveTo>
                <a:pt x="0" y="0"/>
              </a:moveTo>
              <a:lnTo>
                <a:pt x="333" y="0"/>
              </a:lnTo>
              <a:lnTo>
                <a:pt x="333" y="624"/>
              </a:lnTo>
              <a:lnTo>
                <a:pt x="515" y="624"/>
              </a:lnTo>
            </a:path>
          </a:pathLst>
        </a:custGeom>
      </dsp:spPr>
      <dsp:style>
        <a:lnRef idx="1">
          <a:schemeClr val="accent1"/>
        </a:lnRef>
        <a:fillRef idx="2">
          <a:schemeClr val="accent1"/>
        </a:fillRef>
        <a:effectRef idx="1">
          <a:schemeClr val="accent1"/>
        </a:effectRef>
        <a:fontRef idx="minor">
          <a:schemeClr val="dk1"/>
        </a:fontRef>
      </dsp:style>
      <dsp:txXfrm>
        <a:off x="1843569" y="2219387"/>
        <a:ext cx="326855" cy="396367"/>
      </dsp:txXfrm>
    </dsp:sp>
    <dsp:sp modelId="{7F65699F-A105-44EB-8BE9-4C4F428C345F}">
      <dsp:nvSpPr>
        <dsp:cNvPr id="17" name="任意多边形 16"/>
        <dsp:cNvSpPr/>
      </dsp:nvSpPr>
      <dsp:spPr bwMode="white">
        <a:xfrm>
          <a:off x="1843569" y="2219387"/>
          <a:ext cx="326855" cy="1189102"/>
        </a:xfrm>
        <a:custGeom>
          <a:avLst/>
          <a:gdLst/>
          <a:ahLst/>
          <a:cxnLst/>
          <a:pathLst>
            <a:path w="515" h="1873">
              <a:moveTo>
                <a:pt x="0" y="0"/>
              </a:moveTo>
              <a:lnTo>
                <a:pt x="333" y="0"/>
              </a:lnTo>
              <a:lnTo>
                <a:pt x="333" y="1873"/>
              </a:lnTo>
              <a:lnTo>
                <a:pt x="515" y="1873"/>
              </a:lnTo>
            </a:path>
          </a:pathLst>
        </a:custGeom>
      </dsp:spPr>
      <dsp:style>
        <a:lnRef idx="1">
          <a:schemeClr val="accent1"/>
        </a:lnRef>
        <a:fillRef idx="2">
          <a:schemeClr val="accent1"/>
        </a:fillRef>
        <a:effectRef idx="1">
          <a:schemeClr val="accent1"/>
        </a:effectRef>
        <a:fontRef idx="minor">
          <a:schemeClr val="dk1"/>
        </a:fontRef>
      </dsp:style>
      <dsp:txXfrm>
        <a:off x="1843569" y="2219387"/>
        <a:ext cx="326855" cy="1189102"/>
      </dsp:txXfrm>
    </dsp:sp>
    <dsp:sp modelId="{05070105-816D-4E57-96D5-1C5405A4DF5F}">
      <dsp:nvSpPr>
        <dsp:cNvPr id="20" name="任意多边形 19"/>
        <dsp:cNvSpPr/>
      </dsp:nvSpPr>
      <dsp:spPr bwMode="white">
        <a:xfrm>
          <a:off x="1843569" y="2219387"/>
          <a:ext cx="326855" cy="1981837"/>
        </a:xfrm>
        <a:custGeom>
          <a:avLst/>
          <a:gdLst/>
          <a:ahLst/>
          <a:cxnLst/>
          <a:pathLst>
            <a:path w="515" h="3121">
              <a:moveTo>
                <a:pt x="0" y="0"/>
              </a:moveTo>
              <a:lnTo>
                <a:pt x="333" y="0"/>
              </a:lnTo>
              <a:lnTo>
                <a:pt x="333" y="3121"/>
              </a:lnTo>
              <a:lnTo>
                <a:pt x="515" y="3121"/>
              </a:lnTo>
            </a:path>
          </a:pathLst>
        </a:custGeom>
      </dsp:spPr>
      <dsp:style>
        <a:lnRef idx="1">
          <a:schemeClr val="accent1"/>
        </a:lnRef>
        <a:fillRef idx="2">
          <a:schemeClr val="accent1"/>
        </a:fillRef>
        <a:effectRef idx="1">
          <a:schemeClr val="accent1"/>
        </a:effectRef>
        <a:fontRef idx="minor">
          <a:schemeClr val="dk1"/>
        </a:fontRef>
      </dsp:style>
      <dsp:txXfrm>
        <a:off x="1843569" y="2219387"/>
        <a:ext cx="326855" cy="1981837"/>
      </dsp:txXfrm>
    </dsp:sp>
    <dsp:sp modelId="{5D061258-D7A4-42A2-8256-942FFCE2D2A8}">
      <dsp:nvSpPr>
        <dsp:cNvPr id="3" name="矩形 2"/>
        <dsp:cNvSpPr/>
      </dsp:nvSpPr>
      <dsp:spPr bwMode="white">
        <a:xfrm>
          <a:off x="0" y="1938243"/>
          <a:ext cx="1843569" cy="562289"/>
        </a:xfrm>
        <a:prstGeom prst="rect">
          <a:avLst/>
        </a:prstGeom>
      </dsp:spPr>
      <dsp:style>
        <a:lnRef idx="1">
          <a:schemeClr val="accent1"/>
        </a:lnRef>
        <a:fillRef idx="2">
          <a:schemeClr val="accent1"/>
        </a:fillRef>
        <a:effectRef idx="1">
          <a:schemeClr val="accent1"/>
        </a:effectRef>
        <a:fontRef idx="minor">
          <a:schemeClr val="dk1"/>
        </a:fontRef>
      </dsp:style>
      <dsp:txBody>
        <a:bodyPr lIns="21590" tIns="21590" rIns="21590" bIns="21590" anchor="ctr"/>
        <a:lstStyle>
          <a:lvl1pPr algn="ctr">
            <a:defRPr sz="3400"/>
          </a:lvl1pPr>
          <a:lvl2pPr marL="228600" indent="-228600" algn="ctr">
            <a:defRPr sz="2600"/>
          </a:lvl2pPr>
          <a:lvl3pPr marL="457200" indent="-228600" algn="ctr">
            <a:defRPr sz="2600"/>
          </a:lvl3pPr>
          <a:lvl4pPr marL="685800" indent="-228600" algn="ctr">
            <a:defRPr sz="2600"/>
          </a:lvl4pPr>
          <a:lvl5pPr marL="914400" indent="-228600" algn="ctr">
            <a:defRPr sz="2600"/>
          </a:lvl5pPr>
          <a:lvl6pPr marL="1143000" indent="-228600" algn="ctr">
            <a:defRPr sz="2600"/>
          </a:lvl6pPr>
          <a:lvl7pPr marL="1371600" indent="-228600" algn="ctr">
            <a:defRPr sz="2600"/>
          </a:lvl7pPr>
          <a:lvl8pPr marL="1600200" indent="-228600" algn="ctr">
            <a:defRPr sz="2600"/>
          </a:lvl8pPr>
          <a:lvl9pPr marL="1828800" indent="-228600" algn="ctr">
            <a:defRPr sz="2600"/>
          </a:lvl9pPr>
        </a:lstStyle>
        <a:p>
          <a:pPr lvl="0" algn="ctr">
            <a:lnSpc>
              <a:spcPct val="100000"/>
            </a:lnSpc>
            <a:spcBef>
              <a:spcPct val="0"/>
            </a:spcBef>
            <a:spcAft>
              <a:spcPct val="35000"/>
            </a:spcAft>
          </a:pPr>
          <a:r>
            <a:rPr lang="zh-CN" altLang="en-US" b="1" dirty="0" smtClean="0"/>
            <a:t>导入语</a:t>
          </a:r>
          <a:endParaRPr lang="zh-CN" altLang="en-US" b="1" dirty="0"/>
        </a:p>
      </dsp:txBody>
      <dsp:txXfrm>
        <a:off x="0" y="1938243"/>
        <a:ext cx="1843569" cy="562289"/>
      </dsp:txXfrm>
    </dsp:sp>
    <dsp:sp modelId="{26A68303-0FA5-4243-A156-175CA41D1F95}">
      <dsp:nvSpPr>
        <dsp:cNvPr id="6" name="矩形 5"/>
        <dsp:cNvSpPr/>
      </dsp:nvSpPr>
      <dsp:spPr bwMode="white">
        <a:xfrm>
          <a:off x="2170424" y="0"/>
          <a:ext cx="1843569" cy="562289"/>
        </a:xfrm>
        <a:prstGeom prst="rect">
          <a:avLst/>
        </a:prstGeom>
      </dsp:spPr>
      <dsp:style>
        <a:lnRef idx="1">
          <a:schemeClr val="accent1"/>
        </a:lnRef>
        <a:fillRef idx="2">
          <a:schemeClr val="accent1"/>
        </a:fillRef>
        <a:effectRef idx="1">
          <a:schemeClr val="accent1"/>
        </a:effectRef>
        <a:fontRef idx="minor">
          <a:schemeClr val="dk1"/>
        </a:fontRef>
      </dsp:style>
      <dsp:txBody>
        <a:bodyPr lIns="21590" tIns="21590" rIns="21590" bIns="21590" anchor="ctr"/>
        <a:lstStyle>
          <a:lvl1pPr algn="ctr">
            <a:defRPr sz="3400"/>
          </a:lvl1pPr>
          <a:lvl2pPr marL="228600" indent="-228600" algn="ctr">
            <a:defRPr sz="2600"/>
          </a:lvl2pPr>
          <a:lvl3pPr marL="457200" indent="-228600" algn="ctr">
            <a:defRPr sz="2600"/>
          </a:lvl3pPr>
          <a:lvl4pPr marL="685800" indent="-228600" algn="ctr">
            <a:defRPr sz="2600"/>
          </a:lvl4pPr>
          <a:lvl5pPr marL="914400" indent="-228600" algn="ctr">
            <a:defRPr sz="2600"/>
          </a:lvl5pPr>
          <a:lvl6pPr marL="1143000" indent="-228600" algn="ctr">
            <a:defRPr sz="2600"/>
          </a:lvl6pPr>
          <a:lvl7pPr marL="1371600" indent="-228600" algn="ctr">
            <a:defRPr sz="2600"/>
          </a:lvl7pPr>
          <a:lvl8pPr marL="1600200" indent="-228600" algn="ctr">
            <a:defRPr sz="2600"/>
          </a:lvl8pPr>
          <a:lvl9pPr marL="1828800" indent="-228600" algn="ctr">
            <a:defRPr sz="2600"/>
          </a:lvl9pPr>
        </a:lstStyle>
        <a:p>
          <a:pPr lvl="0" algn="r">
            <a:lnSpc>
              <a:spcPct val="100000"/>
            </a:lnSpc>
            <a:spcBef>
              <a:spcPct val="0"/>
            </a:spcBef>
            <a:spcAft>
              <a:spcPct val="35000"/>
            </a:spcAft>
          </a:pPr>
          <a:r>
            <a:rPr lang="zh-CN" altLang="zh-CN" b="1" dirty="0" smtClean="0"/>
            <a:t>教具导入</a:t>
          </a:r>
          <a:endParaRPr lang="zh-CN" altLang="en-US" dirty="0"/>
        </a:p>
      </dsp:txBody>
      <dsp:txXfrm>
        <a:off x="2170424" y="0"/>
        <a:ext cx="1843569" cy="562289"/>
      </dsp:txXfrm>
    </dsp:sp>
    <dsp:sp modelId="{DB718BC8-97BE-45D1-88F3-45DFFBAE83E3}">
      <dsp:nvSpPr>
        <dsp:cNvPr id="9" name="矩形 8"/>
        <dsp:cNvSpPr/>
      </dsp:nvSpPr>
      <dsp:spPr bwMode="white">
        <a:xfrm>
          <a:off x="2170424" y="749141"/>
          <a:ext cx="1843569" cy="562289"/>
        </a:xfrm>
        <a:prstGeom prst="rect">
          <a:avLst/>
        </a:prstGeom>
      </dsp:spPr>
      <dsp:style>
        <a:lnRef idx="1">
          <a:schemeClr val="accent1"/>
        </a:lnRef>
        <a:fillRef idx="2">
          <a:schemeClr val="accent1"/>
        </a:fillRef>
        <a:effectRef idx="1">
          <a:schemeClr val="accent1"/>
        </a:effectRef>
        <a:fontRef idx="minor">
          <a:schemeClr val="dk1"/>
        </a:fontRef>
      </dsp:style>
      <dsp:txBody>
        <a:bodyPr lIns="21590" tIns="21590" rIns="21590" bIns="21590" anchor="ctr"/>
        <a:lstStyle>
          <a:lvl1pPr algn="ctr">
            <a:defRPr sz="3400"/>
          </a:lvl1pPr>
          <a:lvl2pPr marL="228600" indent="-228600" algn="ctr">
            <a:defRPr sz="2600"/>
          </a:lvl2pPr>
          <a:lvl3pPr marL="457200" indent="-228600" algn="ctr">
            <a:defRPr sz="2600"/>
          </a:lvl3pPr>
          <a:lvl4pPr marL="685800" indent="-228600" algn="ctr">
            <a:defRPr sz="2600"/>
          </a:lvl4pPr>
          <a:lvl5pPr marL="914400" indent="-228600" algn="ctr">
            <a:defRPr sz="2600"/>
          </a:lvl5pPr>
          <a:lvl6pPr marL="1143000" indent="-228600" algn="ctr">
            <a:defRPr sz="2600"/>
          </a:lvl6pPr>
          <a:lvl7pPr marL="1371600" indent="-228600" algn="ctr">
            <a:defRPr sz="2600"/>
          </a:lvl7pPr>
          <a:lvl8pPr marL="1600200" indent="-228600" algn="ctr">
            <a:defRPr sz="2600"/>
          </a:lvl8pPr>
          <a:lvl9pPr marL="1828800" indent="-228600" algn="ctr">
            <a:defRPr sz="2600"/>
          </a:lvl9pPr>
        </a:lstStyle>
        <a:p>
          <a:pPr lvl="0" algn="r">
            <a:lnSpc>
              <a:spcPct val="100000"/>
            </a:lnSpc>
            <a:spcBef>
              <a:spcPct val="0"/>
            </a:spcBef>
            <a:spcAft>
              <a:spcPct val="35000"/>
            </a:spcAft>
          </a:pPr>
          <a:r>
            <a:rPr lang="zh-CN" altLang="zh-CN" b="1" dirty="0" smtClean="0"/>
            <a:t>谜语导入</a:t>
          </a:r>
          <a:endParaRPr lang="zh-CN" altLang="en-US" dirty="0"/>
        </a:p>
      </dsp:txBody>
      <dsp:txXfrm>
        <a:off x="2170424" y="749141"/>
        <a:ext cx="1843569" cy="562289"/>
      </dsp:txXfrm>
    </dsp:sp>
    <dsp:sp modelId="{5992EB92-AD56-4D30-B9C2-262BF8B5755D}">
      <dsp:nvSpPr>
        <dsp:cNvPr id="12" name="矩形 11"/>
        <dsp:cNvSpPr/>
      </dsp:nvSpPr>
      <dsp:spPr bwMode="white">
        <a:xfrm>
          <a:off x="2170424" y="1541875"/>
          <a:ext cx="1843569" cy="562289"/>
        </a:xfrm>
        <a:prstGeom prst="rect">
          <a:avLst/>
        </a:prstGeom>
      </dsp:spPr>
      <dsp:style>
        <a:lnRef idx="1">
          <a:schemeClr val="accent1"/>
        </a:lnRef>
        <a:fillRef idx="2">
          <a:schemeClr val="accent1"/>
        </a:fillRef>
        <a:effectRef idx="1">
          <a:schemeClr val="accent1"/>
        </a:effectRef>
        <a:fontRef idx="minor">
          <a:schemeClr val="dk1"/>
        </a:fontRef>
      </dsp:style>
      <dsp:txBody>
        <a:bodyPr lIns="21590" tIns="21590" rIns="21590" bIns="21590" anchor="ctr"/>
        <a:lstStyle>
          <a:lvl1pPr algn="ctr">
            <a:defRPr sz="3400"/>
          </a:lvl1pPr>
          <a:lvl2pPr marL="228600" indent="-228600" algn="ctr">
            <a:defRPr sz="2600"/>
          </a:lvl2pPr>
          <a:lvl3pPr marL="457200" indent="-228600" algn="ctr">
            <a:defRPr sz="2600"/>
          </a:lvl3pPr>
          <a:lvl4pPr marL="685800" indent="-228600" algn="ctr">
            <a:defRPr sz="2600"/>
          </a:lvl4pPr>
          <a:lvl5pPr marL="914400" indent="-228600" algn="ctr">
            <a:defRPr sz="2600"/>
          </a:lvl5pPr>
          <a:lvl6pPr marL="1143000" indent="-228600" algn="ctr">
            <a:defRPr sz="2600"/>
          </a:lvl6pPr>
          <a:lvl7pPr marL="1371600" indent="-228600" algn="ctr">
            <a:defRPr sz="2600"/>
          </a:lvl7pPr>
          <a:lvl8pPr marL="1600200" indent="-228600" algn="ctr">
            <a:defRPr sz="2600"/>
          </a:lvl8pPr>
          <a:lvl9pPr marL="1828800" indent="-228600" algn="ctr">
            <a:defRPr sz="2600"/>
          </a:lvl9pPr>
        </a:lstStyle>
        <a:p>
          <a:pPr lvl="0" algn="r">
            <a:lnSpc>
              <a:spcPct val="100000"/>
            </a:lnSpc>
            <a:spcBef>
              <a:spcPct val="0"/>
            </a:spcBef>
            <a:spcAft>
              <a:spcPct val="35000"/>
            </a:spcAft>
          </a:pPr>
          <a:r>
            <a:rPr lang="zh-CN" altLang="zh-CN" b="1" dirty="0" smtClean="0"/>
            <a:t>故事导入</a:t>
          </a:r>
          <a:endParaRPr lang="zh-CN" altLang="en-US" dirty="0"/>
        </a:p>
      </dsp:txBody>
      <dsp:txXfrm>
        <a:off x="2170424" y="1541875"/>
        <a:ext cx="1843569" cy="562289"/>
      </dsp:txXfrm>
    </dsp:sp>
    <dsp:sp modelId="{3345B2B5-C222-4292-804C-16228AE522BB}">
      <dsp:nvSpPr>
        <dsp:cNvPr id="15" name="矩形 14"/>
        <dsp:cNvSpPr/>
      </dsp:nvSpPr>
      <dsp:spPr bwMode="white">
        <a:xfrm>
          <a:off x="2170424" y="2334610"/>
          <a:ext cx="1843569" cy="562289"/>
        </a:xfrm>
        <a:prstGeom prst="rect">
          <a:avLst/>
        </a:prstGeom>
      </dsp:spPr>
      <dsp:style>
        <a:lnRef idx="1">
          <a:schemeClr val="accent1"/>
        </a:lnRef>
        <a:fillRef idx="2">
          <a:schemeClr val="accent1"/>
        </a:fillRef>
        <a:effectRef idx="1">
          <a:schemeClr val="accent1"/>
        </a:effectRef>
        <a:fontRef idx="minor">
          <a:schemeClr val="dk1"/>
        </a:fontRef>
      </dsp:style>
      <dsp:txBody>
        <a:bodyPr lIns="21590" tIns="21590" rIns="21590" bIns="21590" anchor="ctr"/>
        <a:lstStyle>
          <a:lvl1pPr algn="ctr">
            <a:defRPr sz="3400"/>
          </a:lvl1pPr>
          <a:lvl2pPr marL="228600" indent="-228600" algn="ctr">
            <a:defRPr sz="2600"/>
          </a:lvl2pPr>
          <a:lvl3pPr marL="457200" indent="-228600" algn="ctr">
            <a:defRPr sz="2600"/>
          </a:lvl3pPr>
          <a:lvl4pPr marL="685800" indent="-228600" algn="ctr">
            <a:defRPr sz="2600"/>
          </a:lvl4pPr>
          <a:lvl5pPr marL="914400" indent="-228600" algn="ctr">
            <a:defRPr sz="2600"/>
          </a:lvl5pPr>
          <a:lvl6pPr marL="1143000" indent="-228600" algn="ctr">
            <a:defRPr sz="2600"/>
          </a:lvl6pPr>
          <a:lvl7pPr marL="1371600" indent="-228600" algn="ctr">
            <a:defRPr sz="2600"/>
          </a:lvl7pPr>
          <a:lvl8pPr marL="1600200" indent="-228600" algn="ctr">
            <a:defRPr sz="2600"/>
          </a:lvl8pPr>
          <a:lvl9pPr marL="1828800" indent="-228600" algn="ctr">
            <a:defRPr sz="2600"/>
          </a:lvl9pPr>
        </a:lstStyle>
        <a:p>
          <a:pPr lvl="0" algn="r">
            <a:lnSpc>
              <a:spcPct val="100000"/>
            </a:lnSpc>
            <a:spcBef>
              <a:spcPct val="0"/>
            </a:spcBef>
            <a:spcAft>
              <a:spcPct val="35000"/>
            </a:spcAft>
          </a:pPr>
          <a:r>
            <a:rPr lang="zh-CN" altLang="zh-CN" b="1" smtClean="0"/>
            <a:t>游戏导入</a:t>
          </a:r>
          <a:endParaRPr lang="zh-CN" altLang="en-US"/>
        </a:p>
      </dsp:txBody>
      <dsp:txXfrm>
        <a:off x="2170424" y="2334610"/>
        <a:ext cx="1843569" cy="562289"/>
      </dsp:txXfrm>
    </dsp:sp>
    <dsp:sp modelId="{C4E38B84-9765-4DDE-BE09-43CD368DF5AC}">
      <dsp:nvSpPr>
        <dsp:cNvPr id="18" name="矩形 17"/>
        <dsp:cNvSpPr/>
      </dsp:nvSpPr>
      <dsp:spPr bwMode="white">
        <a:xfrm>
          <a:off x="2170424" y="3127345"/>
          <a:ext cx="1843569" cy="562289"/>
        </a:xfrm>
        <a:prstGeom prst="rect">
          <a:avLst/>
        </a:prstGeom>
      </dsp:spPr>
      <dsp:style>
        <a:lnRef idx="1">
          <a:schemeClr val="accent1"/>
        </a:lnRef>
        <a:fillRef idx="2">
          <a:schemeClr val="accent1"/>
        </a:fillRef>
        <a:effectRef idx="1">
          <a:schemeClr val="accent1"/>
        </a:effectRef>
        <a:fontRef idx="minor">
          <a:schemeClr val="dk1"/>
        </a:fontRef>
      </dsp:style>
      <dsp:txBody>
        <a:bodyPr lIns="21590" tIns="21590" rIns="21590" bIns="21590" anchor="ctr"/>
        <a:lstStyle>
          <a:lvl1pPr algn="ctr">
            <a:defRPr sz="3400"/>
          </a:lvl1pPr>
          <a:lvl2pPr marL="228600" indent="-228600" algn="ctr">
            <a:defRPr sz="2600"/>
          </a:lvl2pPr>
          <a:lvl3pPr marL="457200" indent="-228600" algn="ctr">
            <a:defRPr sz="2600"/>
          </a:lvl3pPr>
          <a:lvl4pPr marL="685800" indent="-228600" algn="ctr">
            <a:defRPr sz="2600"/>
          </a:lvl4pPr>
          <a:lvl5pPr marL="914400" indent="-228600" algn="ctr">
            <a:defRPr sz="2600"/>
          </a:lvl5pPr>
          <a:lvl6pPr marL="1143000" indent="-228600" algn="ctr">
            <a:defRPr sz="2600"/>
          </a:lvl6pPr>
          <a:lvl7pPr marL="1371600" indent="-228600" algn="ctr">
            <a:defRPr sz="2600"/>
          </a:lvl7pPr>
          <a:lvl8pPr marL="1600200" indent="-228600" algn="ctr">
            <a:defRPr sz="2600"/>
          </a:lvl8pPr>
          <a:lvl9pPr marL="1828800" indent="-228600" algn="ctr">
            <a:defRPr sz="2600"/>
          </a:lvl9pPr>
        </a:lstStyle>
        <a:p>
          <a:pPr lvl="0" algn="r">
            <a:lnSpc>
              <a:spcPct val="100000"/>
            </a:lnSpc>
            <a:spcBef>
              <a:spcPct val="0"/>
            </a:spcBef>
            <a:spcAft>
              <a:spcPct val="35000"/>
            </a:spcAft>
          </a:pPr>
          <a:r>
            <a:rPr lang="zh-CN" altLang="zh-CN" b="1" smtClean="0"/>
            <a:t>谈话导入</a:t>
          </a:r>
          <a:endParaRPr lang="zh-CN" altLang="en-US"/>
        </a:p>
      </dsp:txBody>
      <dsp:txXfrm>
        <a:off x="2170424" y="3127345"/>
        <a:ext cx="1843569" cy="562289"/>
      </dsp:txXfrm>
    </dsp:sp>
    <dsp:sp modelId="{9978840F-AEC1-4370-B023-3790C7828473}">
      <dsp:nvSpPr>
        <dsp:cNvPr id="21" name="矩形 20"/>
        <dsp:cNvSpPr/>
      </dsp:nvSpPr>
      <dsp:spPr bwMode="white">
        <a:xfrm>
          <a:off x="2170424" y="3920080"/>
          <a:ext cx="1843569" cy="562289"/>
        </a:xfrm>
        <a:prstGeom prst="rect">
          <a:avLst/>
        </a:prstGeom>
      </dsp:spPr>
      <dsp:style>
        <a:lnRef idx="1">
          <a:schemeClr val="accent1"/>
        </a:lnRef>
        <a:fillRef idx="2">
          <a:schemeClr val="accent1"/>
        </a:fillRef>
        <a:effectRef idx="1">
          <a:schemeClr val="accent1"/>
        </a:effectRef>
        <a:fontRef idx="minor">
          <a:schemeClr val="dk1"/>
        </a:fontRef>
      </dsp:style>
      <dsp:txBody>
        <a:bodyPr lIns="21590" tIns="21590" rIns="21590" bIns="21590" anchor="ctr"/>
        <a:lstStyle>
          <a:lvl1pPr algn="ctr">
            <a:defRPr sz="3400"/>
          </a:lvl1pPr>
          <a:lvl2pPr marL="228600" indent="-228600" algn="ctr">
            <a:defRPr sz="2600"/>
          </a:lvl2pPr>
          <a:lvl3pPr marL="457200" indent="-228600" algn="ctr">
            <a:defRPr sz="2600"/>
          </a:lvl3pPr>
          <a:lvl4pPr marL="685800" indent="-228600" algn="ctr">
            <a:defRPr sz="2600"/>
          </a:lvl4pPr>
          <a:lvl5pPr marL="914400" indent="-228600" algn="ctr">
            <a:defRPr sz="2600"/>
          </a:lvl5pPr>
          <a:lvl6pPr marL="1143000" indent="-228600" algn="ctr">
            <a:defRPr sz="2600"/>
          </a:lvl6pPr>
          <a:lvl7pPr marL="1371600" indent="-228600" algn="ctr">
            <a:defRPr sz="2600"/>
          </a:lvl7pPr>
          <a:lvl8pPr marL="1600200" indent="-228600" algn="ctr">
            <a:defRPr sz="2600"/>
          </a:lvl8pPr>
          <a:lvl9pPr marL="1828800" indent="-228600" algn="ctr">
            <a:defRPr sz="2600"/>
          </a:lvl9pPr>
        </a:lstStyle>
        <a:p>
          <a:pPr lvl="0" algn="r">
            <a:lnSpc>
              <a:spcPct val="100000"/>
            </a:lnSpc>
            <a:spcBef>
              <a:spcPct val="0"/>
            </a:spcBef>
            <a:spcAft>
              <a:spcPct val="35000"/>
            </a:spcAft>
          </a:pPr>
          <a:r>
            <a:rPr lang="zh-CN" altLang="zh-CN" b="1" smtClean="0"/>
            <a:t>表演导入</a:t>
          </a:r>
          <a:endParaRPr lang="zh-CN" altLang="en-US"/>
        </a:p>
      </dsp:txBody>
      <dsp:txXfrm>
        <a:off x="2170424" y="3920080"/>
        <a:ext cx="1843569" cy="562289"/>
      </dsp:txXfrm>
    </dsp:sp>
    <dsp:sp modelId="{C41D2224-2310-4D6B-9FFC-BE66D44A4817}">
      <dsp:nvSpPr>
        <dsp:cNvPr id="4" name="矩形 3" hidden="1"/>
        <dsp:cNvSpPr/>
      </dsp:nvSpPr>
      <dsp:spPr bwMode="white">
        <a:xfrm>
          <a:off x="0" y="1938243"/>
          <a:ext cx="368714" cy="562289"/>
        </a:xfrm>
        <a:prstGeom prst="rect">
          <a:avLst/>
        </a:prstGeom>
      </dsp:spPr>
      <dsp:style>
        <a:lnRef idx="1">
          <a:schemeClr val="accent1"/>
        </a:lnRef>
        <a:fillRef idx="2">
          <a:schemeClr val="accent1"/>
        </a:fillRef>
        <a:effectRef idx="1">
          <a:schemeClr val="accent1"/>
        </a:effectRef>
        <a:fontRef idx="minor">
          <a:schemeClr val="dk1"/>
        </a:fontRef>
      </dsp:style>
      <dsp:txXfrm>
        <a:off x="0" y="1938243"/>
        <a:ext cx="368714" cy="562289"/>
      </dsp:txXfrm>
    </dsp:sp>
    <dsp:sp modelId="{95CD27E2-4450-4DD4-BE21-5A38B0B22484}">
      <dsp:nvSpPr>
        <dsp:cNvPr id="7" name="矩形 6" hidden="1"/>
        <dsp:cNvSpPr/>
      </dsp:nvSpPr>
      <dsp:spPr bwMode="white">
        <a:xfrm>
          <a:off x="2170424" y="0"/>
          <a:ext cx="368714" cy="562289"/>
        </a:xfrm>
        <a:prstGeom prst="rect">
          <a:avLst/>
        </a:prstGeom>
      </dsp:spPr>
      <dsp:style>
        <a:lnRef idx="1">
          <a:schemeClr val="accent1"/>
        </a:lnRef>
        <a:fillRef idx="2">
          <a:schemeClr val="accent1"/>
        </a:fillRef>
        <a:effectRef idx="1">
          <a:schemeClr val="accent1"/>
        </a:effectRef>
        <a:fontRef idx="minor">
          <a:schemeClr val="dk1"/>
        </a:fontRef>
      </dsp:style>
      <dsp:txXfrm>
        <a:off x="2170424" y="0"/>
        <a:ext cx="368714" cy="562289"/>
      </dsp:txXfrm>
    </dsp:sp>
    <dsp:sp modelId="{A4F4AF73-5B4E-4402-83C8-96F152C91C41}">
      <dsp:nvSpPr>
        <dsp:cNvPr id="10" name="矩形 9" hidden="1"/>
        <dsp:cNvSpPr/>
      </dsp:nvSpPr>
      <dsp:spPr bwMode="white">
        <a:xfrm>
          <a:off x="2170424" y="749141"/>
          <a:ext cx="368714" cy="562289"/>
        </a:xfrm>
        <a:prstGeom prst="rect">
          <a:avLst/>
        </a:prstGeom>
      </dsp:spPr>
      <dsp:style>
        <a:lnRef idx="1">
          <a:schemeClr val="accent1"/>
        </a:lnRef>
        <a:fillRef idx="2">
          <a:schemeClr val="accent1"/>
        </a:fillRef>
        <a:effectRef idx="1">
          <a:schemeClr val="accent1"/>
        </a:effectRef>
        <a:fontRef idx="minor">
          <a:schemeClr val="dk1"/>
        </a:fontRef>
      </dsp:style>
      <dsp:txXfrm>
        <a:off x="2170424" y="749141"/>
        <a:ext cx="368714" cy="562289"/>
      </dsp:txXfrm>
    </dsp:sp>
    <dsp:sp modelId="{5805E88D-888F-4394-8812-50990C692AF5}">
      <dsp:nvSpPr>
        <dsp:cNvPr id="13" name="矩形 12" hidden="1"/>
        <dsp:cNvSpPr/>
      </dsp:nvSpPr>
      <dsp:spPr bwMode="white">
        <a:xfrm>
          <a:off x="2170424" y="1541875"/>
          <a:ext cx="368714" cy="562289"/>
        </a:xfrm>
        <a:prstGeom prst="rect">
          <a:avLst/>
        </a:prstGeom>
      </dsp:spPr>
      <dsp:style>
        <a:lnRef idx="1">
          <a:schemeClr val="accent1"/>
        </a:lnRef>
        <a:fillRef idx="2">
          <a:schemeClr val="accent1"/>
        </a:fillRef>
        <a:effectRef idx="1">
          <a:schemeClr val="accent1"/>
        </a:effectRef>
        <a:fontRef idx="minor">
          <a:schemeClr val="dk1"/>
        </a:fontRef>
      </dsp:style>
      <dsp:txXfrm>
        <a:off x="2170424" y="1541875"/>
        <a:ext cx="368714" cy="562289"/>
      </dsp:txXfrm>
    </dsp:sp>
    <dsp:sp modelId="{A5003E2E-CFBD-4260-9AE3-06165362570C}">
      <dsp:nvSpPr>
        <dsp:cNvPr id="16" name="矩形 15" hidden="1"/>
        <dsp:cNvSpPr/>
      </dsp:nvSpPr>
      <dsp:spPr bwMode="white">
        <a:xfrm>
          <a:off x="2170424" y="2334610"/>
          <a:ext cx="368714" cy="562289"/>
        </a:xfrm>
        <a:prstGeom prst="rect">
          <a:avLst/>
        </a:prstGeom>
      </dsp:spPr>
      <dsp:style>
        <a:lnRef idx="1">
          <a:schemeClr val="accent1"/>
        </a:lnRef>
        <a:fillRef idx="2">
          <a:schemeClr val="accent1"/>
        </a:fillRef>
        <a:effectRef idx="1">
          <a:schemeClr val="accent1"/>
        </a:effectRef>
        <a:fontRef idx="minor">
          <a:schemeClr val="dk1"/>
        </a:fontRef>
      </dsp:style>
      <dsp:txXfrm>
        <a:off x="2170424" y="2334610"/>
        <a:ext cx="368714" cy="562289"/>
      </dsp:txXfrm>
    </dsp:sp>
    <dsp:sp modelId="{E5D75D62-C4B3-4ADD-A661-9F922C5917D0}">
      <dsp:nvSpPr>
        <dsp:cNvPr id="19" name="矩形 18" hidden="1"/>
        <dsp:cNvSpPr/>
      </dsp:nvSpPr>
      <dsp:spPr bwMode="white">
        <a:xfrm>
          <a:off x="2170424" y="3127345"/>
          <a:ext cx="368714" cy="562289"/>
        </a:xfrm>
        <a:prstGeom prst="rect">
          <a:avLst/>
        </a:prstGeom>
      </dsp:spPr>
      <dsp:style>
        <a:lnRef idx="1">
          <a:schemeClr val="accent1"/>
        </a:lnRef>
        <a:fillRef idx="2">
          <a:schemeClr val="accent1"/>
        </a:fillRef>
        <a:effectRef idx="1">
          <a:schemeClr val="accent1"/>
        </a:effectRef>
        <a:fontRef idx="minor">
          <a:schemeClr val="dk1"/>
        </a:fontRef>
      </dsp:style>
      <dsp:txXfrm>
        <a:off x="2170424" y="3127345"/>
        <a:ext cx="368714" cy="562289"/>
      </dsp:txXfrm>
    </dsp:sp>
    <dsp:sp modelId="{E3DFD368-811E-4CAB-82AB-84C5D51AD472}">
      <dsp:nvSpPr>
        <dsp:cNvPr id="22" name="矩形 21" hidden="1"/>
        <dsp:cNvSpPr/>
      </dsp:nvSpPr>
      <dsp:spPr bwMode="white">
        <a:xfrm>
          <a:off x="2170424" y="3920080"/>
          <a:ext cx="368714" cy="562289"/>
        </a:xfrm>
        <a:prstGeom prst="rect">
          <a:avLst/>
        </a:prstGeom>
      </dsp:spPr>
      <dsp:style>
        <a:lnRef idx="1">
          <a:schemeClr val="accent1"/>
        </a:lnRef>
        <a:fillRef idx="2">
          <a:schemeClr val="accent1"/>
        </a:fillRef>
        <a:effectRef idx="1">
          <a:schemeClr val="accent1"/>
        </a:effectRef>
        <a:fontRef idx="minor">
          <a:schemeClr val="dk1"/>
        </a:fontRef>
      </dsp:style>
      <dsp:txXfrm>
        <a:off x="2170424" y="3920080"/>
        <a:ext cx="368714" cy="562289"/>
      </dsp:txXfrm>
    </dsp:sp>
  </dsp:spTree>
</dsp:drawing>
</file>

<file path=ppt/diagrams/drawing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229600" cy="4525963"/>
        <a:chOff x="0" y="0"/>
        <a:chExt cx="8229600" cy="4525963"/>
      </a:xfrm>
    </dsp:grpSpPr>
    <dsp:sp modelId="{F5521D14-873F-42CE-83E7-B1134EAFE042}">
      <dsp:nvSpPr>
        <dsp:cNvPr id="5" name="任意多边形 4"/>
        <dsp:cNvSpPr/>
      </dsp:nvSpPr>
      <dsp:spPr bwMode="white">
        <a:xfrm>
          <a:off x="1500557" y="525220"/>
          <a:ext cx="1181699" cy="1616939"/>
        </a:xfrm>
        <a:custGeom>
          <a:avLst/>
          <a:gdLst/>
          <a:ahLst/>
          <a:cxnLst/>
          <a:pathLst>
            <a:path w="1861" h="2546">
              <a:moveTo>
                <a:pt x="0" y="2546"/>
              </a:moveTo>
              <a:lnTo>
                <a:pt x="1720" y="2546"/>
              </a:lnTo>
              <a:lnTo>
                <a:pt x="1720" y="0"/>
              </a:lnTo>
              <a:lnTo>
                <a:pt x="1861" y="0"/>
              </a:lnTo>
            </a:path>
          </a:pathLst>
        </a:custGeom>
      </dsp:spPr>
      <dsp:style>
        <a:lnRef idx="1">
          <a:schemeClr val="accent1"/>
        </a:lnRef>
        <a:fillRef idx="2">
          <a:schemeClr val="accent1"/>
        </a:fillRef>
        <a:effectRef idx="1">
          <a:schemeClr val="accent1"/>
        </a:effectRef>
        <a:fontRef idx="minor">
          <a:schemeClr val="dk1"/>
        </a:fontRef>
      </dsp:style>
      <dsp:txXfrm>
        <a:off x="1500557" y="525220"/>
        <a:ext cx="1181699" cy="1616939"/>
      </dsp:txXfrm>
    </dsp:sp>
    <dsp:sp modelId="{6B5BB166-5A6B-4677-AAD6-54761B44D559}">
      <dsp:nvSpPr>
        <dsp:cNvPr id="8" name="任意多边形 7"/>
        <dsp:cNvSpPr/>
      </dsp:nvSpPr>
      <dsp:spPr bwMode="white">
        <a:xfrm>
          <a:off x="1500557" y="2011469"/>
          <a:ext cx="1166721" cy="130691"/>
        </a:xfrm>
        <a:custGeom>
          <a:avLst/>
          <a:gdLst/>
          <a:ahLst/>
          <a:cxnLst/>
          <a:pathLst>
            <a:path w="1837" h="206">
              <a:moveTo>
                <a:pt x="0" y="206"/>
              </a:moveTo>
              <a:lnTo>
                <a:pt x="1697" y="206"/>
              </a:lnTo>
              <a:lnTo>
                <a:pt x="1697" y="0"/>
              </a:lnTo>
              <a:lnTo>
                <a:pt x="1837" y="0"/>
              </a:lnTo>
            </a:path>
          </a:pathLst>
        </a:custGeom>
      </dsp:spPr>
      <dsp:style>
        <a:lnRef idx="1">
          <a:schemeClr val="accent1"/>
        </a:lnRef>
        <a:fillRef idx="2">
          <a:schemeClr val="accent1"/>
        </a:fillRef>
        <a:effectRef idx="1">
          <a:schemeClr val="accent1"/>
        </a:effectRef>
        <a:fontRef idx="minor">
          <a:schemeClr val="dk1"/>
        </a:fontRef>
      </dsp:style>
      <dsp:txXfrm>
        <a:off x="1500557" y="2011469"/>
        <a:ext cx="1166721" cy="130691"/>
      </dsp:txXfrm>
    </dsp:sp>
    <dsp:sp modelId="{A1B10A6E-8EFE-4603-8908-4147A2D457F9}">
      <dsp:nvSpPr>
        <dsp:cNvPr id="11" name="任意多边形 10"/>
        <dsp:cNvSpPr/>
      </dsp:nvSpPr>
      <dsp:spPr bwMode="white">
        <a:xfrm>
          <a:off x="1500557" y="2142160"/>
          <a:ext cx="1166721" cy="1382105"/>
        </a:xfrm>
        <a:custGeom>
          <a:avLst/>
          <a:gdLst/>
          <a:ahLst/>
          <a:cxnLst/>
          <a:pathLst>
            <a:path w="1837" h="2177">
              <a:moveTo>
                <a:pt x="0" y="0"/>
              </a:moveTo>
              <a:lnTo>
                <a:pt x="1697" y="0"/>
              </a:lnTo>
              <a:lnTo>
                <a:pt x="1697" y="2177"/>
              </a:lnTo>
              <a:lnTo>
                <a:pt x="1837" y="2177"/>
              </a:lnTo>
            </a:path>
          </a:pathLst>
        </a:custGeom>
      </dsp:spPr>
      <dsp:style>
        <a:lnRef idx="1">
          <a:schemeClr val="accent1"/>
        </a:lnRef>
        <a:fillRef idx="2">
          <a:schemeClr val="accent1"/>
        </a:fillRef>
        <a:effectRef idx="1">
          <a:schemeClr val="accent1"/>
        </a:effectRef>
        <a:fontRef idx="minor">
          <a:schemeClr val="dk1"/>
        </a:fontRef>
      </dsp:style>
      <dsp:txXfrm>
        <a:off x="1500557" y="2142160"/>
        <a:ext cx="1166721" cy="1382105"/>
      </dsp:txXfrm>
    </dsp:sp>
    <dsp:sp modelId="{5D061258-D7A4-42A2-8256-942FFCE2D2A8}">
      <dsp:nvSpPr>
        <dsp:cNvPr id="3" name="矩形 2"/>
        <dsp:cNvSpPr/>
      </dsp:nvSpPr>
      <dsp:spPr bwMode="white">
        <a:xfrm>
          <a:off x="70450" y="1800025"/>
          <a:ext cx="1430106" cy="684269"/>
        </a:xfrm>
        <a:prstGeom prst="rect">
          <a:avLst/>
        </a:prstGeom>
      </dsp:spPr>
      <dsp:style>
        <a:lnRef idx="1">
          <a:schemeClr val="accent1"/>
        </a:lnRef>
        <a:fillRef idx="2">
          <a:schemeClr val="accent1"/>
        </a:fillRef>
        <a:effectRef idx="1">
          <a:schemeClr val="accent1"/>
        </a:effectRef>
        <a:fontRef idx="minor">
          <a:schemeClr val="dk1"/>
        </a:fontRef>
      </dsp:style>
      <dsp:txBody>
        <a:bodyPr lIns="17780" tIns="17780" rIns="17780" bIns="177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ctr">
            <a:lnSpc>
              <a:spcPct val="100000"/>
            </a:lnSpc>
            <a:spcBef>
              <a:spcPct val="0"/>
            </a:spcBef>
            <a:spcAft>
              <a:spcPct val="35000"/>
            </a:spcAft>
          </a:pPr>
          <a:r>
            <a:rPr lang="zh-CN" altLang="en-US" sz="2800" b="1" dirty="0" smtClean="0"/>
            <a:t>讲解语</a:t>
          </a:r>
          <a:endParaRPr lang="zh-CN" altLang="en-US" sz="2800" b="1" dirty="0"/>
        </a:p>
      </dsp:txBody>
      <dsp:txXfrm>
        <a:off x="70450" y="1800025"/>
        <a:ext cx="1430106" cy="684269"/>
      </dsp:txXfrm>
    </dsp:sp>
    <dsp:sp modelId="{26A68303-0FA5-4243-A156-175CA41D1F95}">
      <dsp:nvSpPr>
        <dsp:cNvPr id="6" name="矩形 5"/>
        <dsp:cNvSpPr/>
      </dsp:nvSpPr>
      <dsp:spPr bwMode="white">
        <a:xfrm>
          <a:off x="2682256" y="65270"/>
          <a:ext cx="1783429" cy="919901"/>
        </a:xfrm>
        <a:prstGeom prst="rect">
          <a:avLst/>
        </a:prstGeom>
      </dsp:spPr>
      <dsp:style>
        <a:lnRef idx="1">
          <a:schemeClr val="accent1"/>
        </a:lnRef>
        <a:fillRef idx="2">
          <a:schemeClr val="accent1"/>
        </a:fillRef>
        <a:effectRef idx="1">
          <a:schemeClr val="accent1"/>
        </a:effectRef>
        <a:fontRef idx="minor">
          <a:schemeClr val="dk1"/>
        </a:fontRef>
      </dsp:style>
      <dsp:txBody>
        <a:bodyPr lIns="17780" tIns="17780" rIns="17780" bIns="177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ctr">
            <a:lnSpc>
              <a:spcPct val="100000"/>
            </a:lnSpc>
            <a:spcBef>
              <a:spcPct val="0"/>
            </a:spcBef>
            <a:spcAft>
              <a:spcPct val="35000"/>
            </a:spcAft>
          </a:pPr>
          <a:r>
            <a:rPr lang="zh-CN" altLang="en-US" sz="2800" b="1" dirty="0" smtClean="0"/>
            <a:t>讲析语</a:t>
          </a:r>
          <a:endParaRPr lang="zh-CN" altLang="en-US" sz="2800" b="1" dirty="0"/>
        </a:p>
      </dsp:txBody>
      <dsp:txXfrm>
        <a:off x="2682256" y="65270"/>
        <a:ext cx="1783429" cy="919901"/>
      </dsp:txXfrm>
    </dsp:sp>
    <dsp:sp modelId="{DB718BC8-97BE-45D1-88F3-45DFFBAE83E3}">
      <dsp:nvSpPr>
        <dsp:cNvPr id="9" name="矩形 8"/>
        <dsp:cNvSpPr/>
      </dsp:nvSpPr>
      <dsp:spPr bwMode="white">
        <a:xfrm>
          <a:off x="2667278" y="1551518"/>
          <a:ext cx="1813385" cy="919901"/>
        </a:xfrm>
        <a:prstGeom prst="rect">
          <a:avLst/>
        </a:prstGeom>
      </dsp:spPr>
      <dsp:style>
        <a:lnRef idx="1">
          <a:schemeClr val="accent1"/>
        </a:lnRef>
        <a:fillRef idx="2">
          <a:schemeClr val="accent1"/>
        </a:fillRef>
        <a:effectRef idx="1">
          <a:schemeClr val="accent1"/>
        </a:effectRef>
        <a:fontRef idx="minor">
          <a:schemeClr val="dk1"/>
        </a:fontRef>
      </dsp:style>
      <dsp:txBody>
        <a:bodyPr lIns="17780" tIns="17780" rIns="17780" bIns="177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ctr">
            <a:lnSpc>
              <a:spcPct val="100000"/>
            </a:lnSpc>
            <a:spcBef>
              <a:spcPct val="0"/>
            </a:spcBef>
            <a:spcAft>
              <a:spcPct val="35000"/>
            </a:spcAft>
          </a:pPr>
          <a:r>
            <a:rPr lang="zh-CN" altLang="en-US" sz="2800" b="1" dirty="0" smtClean="0"/>
            <a:t>归纳语</a:t>
          </a:r>
          <a:endParaRPr lang="zh-CN" altLang="en-US" sz="2800" b="1" dirty="0"/>
        </a:p>
      </dsp:txBody>
      <dsp:txXfrm>
        <a:off x="2667278" y="1551518"/>
        <a:ext cx="1813385" cy="919901"/>
      </dsp:txXfrm>
    </dsp:sp>
    <dsp:sp modelId="{5992EB92-AD56-4D30-B9C2-262BF8B5755D}">
      <dsp:nvSpPr>
        <dsp:cNvPr id="12" name="矩形 11"/>
        <dsp:cNvSpPr/>
      </dsp:nvSpPr>
      <dsp:spPr bwMode="white">
        <a:xfrm>
          <a:off x="2667278" y="3064314"/>
          <a:ext cx="1796005" cy="919901"/>
        </a:xfrm>
        <a:prstGeom prst="rect">
          <a:avLst/>
        </a:prstGeom>
      </dsp:spPr>
      <dsp:style>
        <a:lnRef idx="1">
          <a:schemeClr val="accent1"/>
        </a:lnRef>
        <a:fillRef idx="2">
          <a:schemeClr val="accent1"/>
        </a:fillRef>
        <a:effectRef idx="1">
          <a:schemeClr val="accent1"/>
        </a:effectRef>
        <a:fontRef idx="minor">
          <a:schemeClr val="dk1"/>
        </a:fontRef>
      </dsp:style>
      <dsp:txBody>
        <a:bodyPr lIns="17780" tIns="17780" rIns="17780" bIns="177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ctr">
            <a:lnSpc>
              <a:spcPct val="100000"/>
            </a:lnSpc>
            <a:spcBef>
              <a:spcPct val="0"/>
            </a:spcBef>
            <a:spcAft>
              <a:spcPct val="35000"/>
            </a:spcAft>
          </a:pPr>
          <a:r>
            <a:rPr lang="zh-CN" altLang="en-US" sz="2800" b="1" dirty="0" smtClean="0"/>
            <a:t>启发语</a:t>
          </a:r>
          <a:endParaRPr lang="zh-CN" altLang="en-US" sz="2800" b="1" dirty="0"/>
        </a:p>
      </dsp:txBody>
      <dsp:txXfrm>
        <a:off x="2667278" y="3064314"/>
        <a:ext cx="1796005" cy="919901"/>
      </dsp:txXfrm>
    </dsp:sp>
    <dsp:sp modelId="{C41D2224-2310-4D6B-9FFC-BE66D44A4817}">
      <dsp:nvSpPr>
        <dsp:cNvPr id="4" name="矩形 3" hidden="1"/>
        <dsp:cNvSpPr/>
      </dsp:nvSpPr>
      <dsp:spPr bwMode="white">
        <a:xfrm>
          <a:off x="70450" y="1800025"/>
          <a:ext cx="286021" cy="684269"/>
        </a:xfrm>
        <a:prstGeom prst="rect">
          <a:avLst/>
        </a:prstGeom>
      </dsp:spPr>
      <dsp:style>
        <a:lnRef idx="1">
          <a:schemeClr val="accent1"/>
        </a:lnRef>
        <a:fillRef idx="2">
          <a:schemeClr val="accent1"/>
        </a:fillRef>
        <a:effectRef idx="1">
          <a:schemeClr val="accent1"/>
        </a:effectRef>
        <a:fontRef idx="minor">
          <a:schemeClr val="dk1"/>
        </a:fontRef>
      </dsp:style>
      <dsp:txXfrm>
        <a:off x="70450" y="1800025"/>
        <a:ext cx="286021" cy="684269"/>
      </dsp:txXfrm>
    </dsp:sp>
    <dsp:sp modelId="{95CD27E2-4450-4DD4-BE21-5A38B0B22484}">
      <dsp:nvSpPr>
        <dsp:cNvPr id="7" name="矩形 6" hidden="1"/>
        <dsp:cNvSpPr/>
      </dsp:nvSpPr>
      <dsp:spPr bwMode="white">
        <a:xfrm>
          <a:off x="2682256" y="65270"/>
          <a:ext cx="356686" cy="919901"/>
        </a:xfrm>
        <a:prstGeom prst="rect">
          <a:avLst/>
        </a:prstGeom>
      </dsp:spPr>
      <dsp:style>
        <a:lnRef idx="1">
          <a:schemeClr val="accent1"/>
        </a:lnRef>
        <a:fillRef idx="2">
          <a:schemeClr val="accent1"/>
        </a:fillRef>
        <a:effectRef idx="1">
          <a:schemeClr val="accent1"/>
        </a:effectRef>
        <a:fontRef idx="minor">
          <a:schemeClr val="dk1"/>
        </a:fontRef>
      </dsp:style>
      <dsp:txXfrm>
        <a:off x="2682256" y="65270"/>
        <a:ext cx="356686" cy="919901"/>
      </dsp:txXfrm>
    </dsp:sp>
    <dsp:sp modelId="{A4F4AF73-5B4E-4402-83C8-96F152C91C41}">
      <dsp:nvSpPr>
        <dsp:cNvPr id="10" name="矩形 9" hidden="1"/>
        <dsp:cNvSpPr/>
      </dsp:nvSpPr>
      <dsp:spPr bwMode="white">
        <a:xfrm>
          <a:off x="2667278" y="1551518"/>
          <a:ext cx="362677" cy="919901"/>
        </a:xfrm>
        <a:prstGeom prst="rect">
          <a:avLst/>
        </a:prstGeom>
      </dsp:spPr>
      <dsp:style>
        <a:lnRef idx="1">
          <a:schemeClr val="accent1"/>
        </a:lnRef>
        <a:fillRef idx="2">
          <a:schemeClr val="accent1"/>
        </a:fillRef>
        <a:effectRef idx="1">
          <a:schemeClr val="accent1"/>
        </a:effectRef>
        <a:fontRef idx="minor">
          <a:schemeClr val="dk1"/>
        </a:fontRef>
      </dsp:style>
      <dsp:txXfrm>
        <a:off x="2667278" y="1551518"/>
        <a:ext cx="362677" cy="919901"/>
      </dsp:txXfrm>
    </dsp:sp>
    <dsp:sp modelId="{5805E88D-888F-4394-8812-50990C692AF5}">
      <dsp:nvSpPr>
        <dsp:cNvPr id="13" name="矩形 12" hidden="1"/>
        <dsp:cNvSpPr/>
      </dsp:nvSpPr>
      <dsp:spPr bwMode="white">
        <a:xfrm>
          <a:off x="2667278" y="3064314"/>
          <a:ext cx="359201" cy="919901"/>
        </a:xfrm>
        <a:prstGeom prst="rect">
          <a:avLst/>
        </a:prstGeom>
      </dsp:spPr>
      <dsp:style>
        <a:lnRef idx="1">
          <a:schemeClr val="accent1"/>
        </a:lnRef>
        <a:fillRef idx="2">
          <a:schemeClr val="accent1"/>
        </a:fillRef>
        <a:effectRef idx="1">
          <a:schemeClr val="accent1"/>
        </a:effectRef>
        <a:fontRef idx="minor">
          <a:schemeClr val="dk1"/>
        </a:fontRef>
      </dsp:style>
      <dsp:txXfrm>
        <a:off x="2667278" y="3064314"/>
        <a:ext cx="359201" cy="919901"/>
      </dsp:txXfrm>
    </dsp:sp>
  </dsp:spTree>
</dsp:drawing>
</file>

<file path=ppt/diagrams/drawing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229600" cy="4525963"/>
        <a:chOff x="0" y="0"/>
        <a:chExt cx="8229600" cy="4525963"/>
      </a:xfrm>
    </dsp:grpSpPr>
    <dsp:sp modelId="{F5521D14-873F-42CE-83E7-B1134EAFE042}">
      <dsp:nvSpPr>
        <dsp:cNvPr id="5" name="任意多边形 4"/>
        <dsp:cNvSpPr/>
      </dsp:nvSpPr>
      <dsp:spPr bwMode="white">
        <a:xfrm>
          <a:off x="2116841" y="281144"/>
          <a:ext cx="206314" cy="1944192"/>
        </a:xfrm>
        <a:custGeom>
          <a:avLst/>
          <a:gdLst/>
          <a:ahLst/>
          <a:cxnLst/>
          <a:pathLst>
            <a:path w="325" h="3062">
              <a:moveTo>
                <a:pt x="0" y="3062"/>
              </a:moveTo>
              <a:lnTo>
                <a:pt x="124" y="3062"/>
              </a:lnTo>
              <a:lnTo>
                <a:pt x="124" y="0"/>
              </a:lnTo>
              <a:lnTo>
                <a:pt x="325" y="0"/>
              </a:lnTo>
            </a:path>
          </a:pathLst>
        </a:custGeom>
      </dsp:spPr>
      <dsp:style>
        <a:lnRef idx="1">
          <a:schemeClr val="accent1"/>
        </a:lnRef>
        <a:fillRef idx="2">
          <a:schemeClr val="accent1"/>
        </a:fillRef>
        <a:effectRef idx="1">
          <a:schemeClr val="accent1"/>
        </a:effectRef>
        <a:fontRef idx="minor">
          <a:schemeClr val="dk1"/>
        </a:fontRef>
      </dsp:style>
      <dsp:txXfrm>
        <a:off x="2116841" y="281144"/>
        <a:ext cx="206314" cy="1944192"/>
      </dsp:txXfrm>
    </dsp:sp>
    <dsp:sp modelId="{6B5BB166-5A6B-4677-AAD6-54761B44D559}">
      <dsp:nvSpPr>
        <dsp:cNvPr id="8" name="任意多边形 7"/>
        <dsp:cNvSpPr/>
      </dsp:nvSpPr>
      <dsp:spPr bwMode="white">
        <a:xfrm>
          <a:off x="2116841" y="1001108"/>
          <a:ext cx="206314" cy="1224228"/>
        </a:xfrm>
        <a:custGeom>
          <a:avLst/>
          <a:gdLst/>
          <a:ahLst/>
          <a:cxnLst/>
          <a:pathLst>
            <a:path w="325" h="1928">
              <a:moveTo>
                <a:pt x="0" y="1928"/>
              </a:moveTo>
              <a:lnTo>
                <a:pt x="124" y="1928"/>
              </a:lnTo>
              <a:lnTo>
                <a:pt x="124" y="0"/>
              </a:lnTo>
              <a:lnTo>
                <a:pt x="325" y="0"/>
              </a:lnTo>
            </a:path>
          </a:pathLst>
        </a:custGeom>
      </dsp:spPr>
      <dsp:style>
        <a:lnRef idx="1">
          <a:schemeClr val="accent1"/>
        </a:lnRef>
        <a:fillRef idx="2">
          <a:schemeClr val="accent1"/>
        </a:fillRef>
        <a:effectRef idx="1">
          <a:schemeClr val="accent1"/>
        </a:effectRef>
        <a:fontRef idx="minor">
          <a:schemeClr val="dk1"/>
        </a:fontRef>
      </dsp:style>
      <dsp:txXfrm>
        <a:off x="2116841" y="1001108"/>
        <a:ext cx="206314" cy="1224228"/>
      </dsp:txXfrm>
    </dsp:sp>
    <dsp:sp modelId="{A1B10A6E-8EFE-4603-8908-4147A2D457F9}">
      <dsp:nvSpPr>
        <dsp:cNvPr id="11" name="任意多边形 10"/>
        <dsp:cNvSpPr/>
      </dsp:nvSpPr>
      <dsp:spPr bwMode="white">
        <a:xfrm>
          <a:off x="2116841" y="1793843"/>
          <a:ext cx="206314" cy="431494"/>
        </a:xfrm>
        <a:custGeom>
          <a:avLst/>
          <a:gdLst/>
          <a:ahLst/>
          <a:cxnLst/>
          <a:pathLst>
            <a:path w="325" h="680">
              <a:moveTo>
                <a:pt x="0" y="680"/>
              </a:moveTo>
              <a:lnTo>
                <a:pt x="124" y="680"/>
              </a:lnTo>
              <a:lnTo>
                <a:pt x="124" y="0"/>
              </a:lnTo>
              <a:lnTo>
                <a:pt x="325" y="0"/>
              </a:lnTo>
            </a:path>
          </a:pathLst>
        </a:custGeom>
      </dsp:spPr>
      <dsp:style>
        <a:lnRef idx="1">
          <a:schemeClr val="accent1"/>
        </a:lnRef>
        <a:fillRef idx="2">
          <a:schemeClr val="accent1"/>
        </a:fillRef>
        <a:effectRef idx="1">
          <a:schemeClr val="accent1"/>
        </a:effectRef>
        <a:fontRef idx="minor">
          <a:schemeClr val="dk1"/>
        </a:fontRef>
      </dsp:style>
      <dsp:txXfrm>
        <a:off x="2116841" y="1793843"/>
        <a:ext cx="206314" cy="431494"/>
      </dsp:txXfrm>
    </dsp:sp>
    <dsp:sp modelId="{BA59007A-F2CC-47AC-9DC0-2A9C04ED35F0}">
      <dsp:nvSpPr>
        <dsp:cNvPr id="14" name="任意多边形 13"/>
        <dsp:cNvSpPr/>
      </dsp:nvSpPr>
      <dsp:spPr bwMode="white">
        <a:xfrm>
          <a:off x="2116841" y="2225336"/>
          <a:ext cx="206314" cy="361241"/>
        </a:xfrm>
        <a:custGeom>
          <a:avLst/>
          <a:gdLst/>
          <a:ahLst/>
          <a:cxnLst/>
          <a:pathLst>
            <a:path w="325" h="569">
              <a:moveTo>
                <a:pt x="0" y="0"/>
              </a:moveTo>
              <a:lnTo>
                <a:pt x="124" y="0"/>
              </a:lnTo>
              <a:lnTo>
                <a:pt x="124" y="569"/>
              </a:lnTo>
              <a:lnTo>
                <a:pt x="325" y="569"/>
              </a:lnTo>
            </a:path>
          </a:pathLst>
        </a:custGeom>
      </dsp:spPr>
      <dsp:style>
        <a:lnRef idx="1">
          <a:schemeClr val="accent1"/>
        </a:lnRef>
        <a:fillRef idx="2">
          <a:schemeClr val="accent1"/>
        </a:fillRef>
        <a:effectRef idx="1">
          <a:schemeClr val="accent1"/>
        </a:effectRef>
        <a:fontRef idx="minor">
          <a:schemeClr val="dk1"/>
        </a:fontRef>
      </dsp:style>
      <dsp:txXfrm>
        <a:off x="2116841" y="2225336"/>
        <a:ext cx="206314" cy="361241"/>
      </dsp:txXfrm>
    </dsp:sp>
    <dsp:sp modelId="{7F65699F-A105-44EB-8BE9-4C4F428C345F}">
      <dsp:nvSpPr>
        <dsp:cNvPr id="17" name="任意多边形 16"/>
        <dsp:cNvSpPr/>
      </dsp:nvSpPr>
      <dsp:spPr bwMode="white">
        <a:xfrm>
          <a:off x="2116841" y="2225336"/>
          <a:ext cx="206314" cy="1153976"/>
        </a:xfrm>
        <a:custGeom>
          <a:avLst/>
          <a:gdLst/>
          <a:ahLst/>
          <a:cxnLst/>
          <a:pathLst>
            <a:path w="325" h="1817">
              <a:moveTo>
                <a:pt x="0" y="0"/>
              </a:moveTo>
              <a:lnTo>
                <a:pt x="124" y="0"/>
              </a:lnTo>
              <a:lnTo>
                <a:pt x="124" y="1817"/>
              </a:lnTo>
              <a:lnTo>
                <a:pt x="325" y="1817"/>
              </a:lnTo>
            </a:path>
          </a:pathLst>
        </a:custGeom>
      </dsp:spPr>
      <dsp:style>
        <a:lnRef idx="1">
          <a:schemeClr val="accent1"/>
        </a:lnRef>
        <a:fillRef idx="2">
          <a:schemeClr val="accent1"/>
        </a:fillRef>
        <a:effectRef idx="1">
          <a:schemeClr val="accent1"/>
        </a:effectRef>
        <a:fontRef idx="minor">
          <a:schemeClr val="dk1"/>
        </a:fontRef>
      </dsp:style>
      <dsp:txXfrm>
        <a:off x="2116841" y="2225336"/>
        <a:ext cx="206314" cy="1153976"/>
      </dsp:txXfrm>
    </dsp:sp>
    <dsp:sp modelId="{05070105-816D-4E57-96D5-1C5405A4DF5F}">
      <dsp:nvSpPr>
        <dsp:cNvPr id="20" name="任意多边形 19"/>
        <dsp:cNvSpPr/>
      </dsp:nvSpPr>
      <dsp:spPr bwMode="white">
        <a:xfrm>
          <a:off x="2116841" y="2225336"/>
          <a:ext cx="206314" cy="1946711"/>
        </a:xfrm>
        <a:custGeom>
          <a:avLst/>
          <a:gdLst/>
          <a:ahLst/>
          <a:cxnLst/>
          <a:pathLst>
            <a:path w="325" h="3066">
              <a:moveTo>
                <a:pt x="0" y="0"/>
              </a:moveTo>
              <a:lnTo>
                <a:pt x="124" y="0"/>
              </a:lnTo>
              <a:lnTo>
                <a:pt x="124" y="3066"/>
              </a:lnTo>
              <a:lnTo>
                <a:pt x="325" y="3066"/>
              </a:lnTo>
            </a:path>
          </a:pathLst>
        </a:custGeom>
      </dsp:spPr>
      <dsp:style>
        <a:lnRef idx="1">
          <a:schemeClr val="accent1"/>
        </a:lnRef>
        <a:fillRef idx="2">
          <a:schemeClr val="accent1"/>
        </a:fillRef>
        <a:effectRef idx="1">
          <a:schemeClr val="accent1"/>
        </a:effectRef>
        <a:fontRef idx="minor">
          <a:schemeClr val="dk1"/>
        </a:fontRef>
      </dsp:style>
      <dsp:txXfrm>
        <a:off x="2116841" y="2225336"/>
        <a:ext cx="206314" cy="1946711"/>
      </dsp:txXfrm>
    </dsp:sp>
    <dsp:sp modelId="{5D061258-D7A4-42A2-8256-942FFCE2D2A8}">
      <dsp:nvSpPr>
        <dsp:cNvPr id="3" name="矩形 2"/>
        <dsp:cNvSpPr/>
      </dsp:nvSpPr>
      <dsp:spPr bwMode="white">
        <a:xfrm>
          <a:off x="71677" y="1944192"/>
          <a:ext cx="2045164" cy="562289"/>
        </a:xfrm>
        <a:prstGeom prst="rect">
          <a:avLst/>
        </a:prstGeom>
      </dsp:spPr>
      <dsp:style>
        <a:lnRef idx="1">
          <a:schemeClr val="accent1"/>
        </a:lnRef>
        <a:fillRef idx="2">
          <a:schemeClr val="accent1"/>
        </a:fillRef>
        <a:effectRef idx="1">
          <a:schemeClr val="accent1"/>
        </a:effectRef>
        <a:fontRef idx="minor">
          <a:schemeClr val="dk1"/>
        </a:fontRef>
      </dsp:style>
      <dsp:txBody>
        <a:bodyPr lIns="16510" tIns="16510" rIns="16510" bIns="1651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ctr">
            <a:lnSpc>
              <a:spcPct val="100000"/>
            </a:lnSpc>
            <a:spcBef>
              <a:spcPct val="0"/>
            </a:spcBef>
            <a:spcAft>
              <a:spcPct val="35000"/>
            </a:spcAft>
          </a:pPr>
          <a:r>
            <a:rPr lang="zh-CN" altLang="en-US" sz="2600" b="1" dirty="0" smtClean="0"/>
            <a:t>提问语</a:t>
          </a:r>
          <a:endParaRPr lang="zh-CN" altLang="en-US" sz="2600" b="1" dirty="0"/>
        </a:p>
      </dsp:txBody>
      <dsp:txXfrm>
        <a:off x="71677" y="1944192"/>
        <a:ext cx="2045164" cy="562289"/>
      </dsp:txXfrm>
    </dsp:sp>
    <dsp:sp modelId="{26A68303-0FA5-4243-A156-175CA41D1F95}">
      <dsp:nvSpPr>
        <dsp:cNvPr id="6" name="矩形 5"/>
        <dsp:cNvSpPr/>
      </dsp:nvSpPr>
      <dsp:spPr bwMode="white">
        <a:xfrm>
          <a:off x="2323155" y="0"/>
          <a:ext cx="2419685" cy="562289"/>
        </a:xfrm>
        <a:prstGeom prst="rect">
          <a:avLst/>
        </a:prstGeom>
      </dsp:spPr>
      <dsp:style>
        <a:lnRef idx="1">
          <a:schemeClr val="accent1"/>
        </a:lnRef>
        <a:fillRef idx="2">
          <a:schemeClr val="accent1"/>
        </a:fillRef>
        <a:effectRef idx="1">
          <a:schemeClr val="accent1"/>
        </a:effectRef>
        <a:fontRef idx="minor">
          <a:schemeClr val="dk1"/>
        </a:fontRef>
      </dsp:style>
      <dsp:txBody>
        <a:bodyPr lIns="16510" tIns="16510" rIns="16510" bIns="1651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ctr">
            <a:lnSpc>
              <a:spcPct val="100000"/>
            </a:lnSpc>
            <a:spcBef>
              <a:spcPct val="0"/>
            </a:spcBef>
            <a:spcAft>
              <a:spcPct val="35000"/>
            </a:spcAft>
          </a:pPr>
          <a:r>
            <a:rPr lang="zh-CN" altLang="en-US" sz="2600" b="1" dirty="0" smtClean="0"/>
            <a:t>开放式提问</a:t>
          </a:r>
          <a:endParaRPr lang="zh-CN" altLang="en-US" sz="2600" b="1" dirty="0"/>
        </a:p>
      </dsp:txBody>
      <dsp:txXfrm>
        <a:off x="2323155" y="0"/>
        <a:ext cx="2419685" cy="562289"/>
      </dsp:txXfrm>
    </dsp:sp>
    <dsp:sp modelId="{DB718BC8-97BE-45D1-88F3-45DFFBAE83E3}">
      <dsp:nvSpPr>
        <dsp:cNvPr id="9" name="矩形 8"/>
        <dsp:cNvSpPr/>
      </dsp:nvSpPr>
      <dsp:spPr bwMode="white">
        <a:xfrm>
          <a:off x="2323155" y="719963"/>
          <a:ext cx="2419685" cy="562289"/>
        </a:xfrm>
        <a:prstGeom prst="rect">
          <a:avLst/>
        </a:prstGeom>
      </dsp:spPr>
      <dsp:style>
        <a:lnRef idx="1">
          <a:schemeClr val="accent1"/>
        </a:lnRef>
        <a:fillRef idx="2">
          <a:schemeClr val="accent1"/>
        </a:fillRef>
        <a:effectRef idx="1">
          <a:schemeClr val="accent1"/>
        </a:effectRef>
        <a:fontRef idx="minor">
          <a:schemeClr val="dk1"/>
        </a:fontRef>
      </dsp:style>
      <dsp:txBody>
        <a:bodyPr lIns="16510" tIns="16510" rIns="16510" bIns="1651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ctr">
            <a:lnSpc>
              <a:spcPct val="100000"/>
            </a:lnSpc>
            <a:spcBef>
              <a:spcPct val="0"/>
            </a:spcBef>
            <a:spcAft>
              <a:spcPct val="35000"/>
            </a:spcAft>
          </a:pPr>
          <a:r>
            <a:rPr lang="zh-CN" altLang="en-US" sz="2600" b="1" dirty="0" smtClean="0"/>
            <a:t>封闭式提问</a:t>
          </a:r>
          <a:endParaRPr lang="zh-CN" altLang="en-US" sz="2600" b="1" dirty="0"/>
        </a:p>
      </dsp:txBody>
      <dsp:txXfrm>
        <a:off x="2323155" y="719963"/>
        <a:ext cx="2419685" cy="562289"/>
      </dsp:txXfrm>
    </dsp:sp>
    <dsp:sp modelId="{5992EB92-AD56-4D30-B9C2-262BF8B5755D}">
      <dsp:nvSpPr>
        <dsp:cNvPr id="12" name="矩形 11"/>
        <dsp:cNvSpPr/>
      </dsp:nvSpPr>
      <dsp:spPr bwMode="white">
        <a:xfrm>
          <a:off x="2323155" y="1512698"/>
          <a:ext cx="2419685" cy="562289"/>
        </a:xfrm>
        <a:prstGeom prst="rect">
          <a:avLst/>
        </a:prstGeom>
      </dsp:spPr>
      <dsp:style>
        <a:lnRef idx="1">
          <a:schemeClr val="accent1"/>
        </a:lnRef>
        <a:fillRef idx="2">
          <a:schemeClr val="accent1"/>
        </a:fillRef>
        <a:effectRef idx="1">
          <a:schemeClr val="accent1"/>
        </a:effectRef>
        <a:fontRef idx="minor">
          <a:schemeClr val="dk1"/>
        </a:fontRef>
      </dsp:style>
      <dsp:txBody>
        <a:bodyPr lIns="16510" tIns="16510" rIns="16510" bIns="1651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ctr">
            <a:lnSpc>
              <a:spcPct val="100000"/>
            </a:lnSpc>
            <a:spcBef>
              <a:spcPct val="0"/>
            </a:spcBef>
            <a:spcAft>
              <a:spcPct val="35000"/>
            </a:spcAft>
          </a:pPr>
          <a:r>
            <a:rPr lang="zh-CN" altLang="en-US" sz="2600" b="1" dirty="0" smtClean="0"/>
            <a:t>概括式提问</a:t>
          </a:r>
          <a:endParaRPr lang="zh-CN" altLang="en-US" sz="2600" b="1" dirty="0"/>
        </a:p>
      </dsp:txBody>
      <dsp:txXfrm>
        <a:off x="2323155" y="1512698"/>
        <a:ext cx="2419685" cy="562289"/>
      </dsp:txXfrm>
    </dsp:sp>
    <dsp:sp modelId="{3345B2B5-C222-4292-804C-16228AE522BB}">
      <dsp:nvSpPr>
        <dsp:cNvPr id="15" name="矩形 14"/>
        <dsp:cNvSpPr/>
      </dsp:nvSpPr>
      <dsp:spPr bwMode="white">
        <a:xfrm>
          <a:off x="2323155" y="2305433"/>
          <a:ext cx="2419685" cy="562289"/>
        </a:xfrm>
        <a:prstGeom prst="rect">
          <a:avLst/>
        </a:prstGeom>
      </dsp:spPr>
      <dsp:style>
        <a:lnRef idx="1">
          <a:schemeClr val="accent1"/>
        </a:lnRef>
        <a:fillRef idx="2">
          <a:schemeClr val="accent1"/>
        </a:fillRef>
        <a:effectRef idx="1">
          <a:schemeClr val="accent1"/>
        </a:effectRef>
        <a:fontRef idx="minor">
          <a:schemeClr val="dk1"/>
        </a:fontRef>
      </dsp:style>
      <dsp:txBody>
        <a:bodyPr lIns="16510" tIns="16510" rIns="16510" bIns="1651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ctr">
            <a:lnSpc>
              <a:spcPct val="100000"/>
            </a:lnSpc>
            <a:spcBef>
              <a:spcPct val="0"/>
            </a:spcBef>
            <a:spcAft>
              <a:spcPct val="35000"/>
            </a:spcAft>
          </a:pPr>
          <a:r>
            <a:rPr lang="zh-CN" altLang="en-US" sz="2600" b="1" dirty="0" smtClean="0"/>
            <a:t>换位式提问</a:t>
          </a:r>
          <a:endParaRPr lang="zh-CN" altLang="en-US" sz="2600" b="1" dirty="0"/>
        </a:p>
      </dsp:txBody>
      <dsp:txXfrm>
        <a:off x="2323155" y="2305433"/>
        <a:ext cx="2419685" cy="562289"/>
      </dsp:txXfrm>
    </dsp:sp>
    <dsp:sp modelId="{C4E38B84-9765-4DDE-BE09-43CD368DF5AC}">
      <dsp:nvSpPr>
        <dsp:cNvPr id="18" name="矩形 17"/>
        <dsp:cNvSpPr/>
      </dsp:nvSpPr>
      <dsp:spPr bwMode="white">
        <a:xfrm>
          <a:off x="2323155" y="3098168"/>
          <a:ext cx="2419685" cy="562289"/>
        </a:xfrm>
        <a:prstGeom prst="rect">
          <a:avLst/>
        </a:prstGeom>
      </dsp:spPr>
      <dsp:style>
        <a:lnRef idx="1">
          <a:schemeClr val="accent1"/>
        </a:lnRef>
        <a:fillRef idx="2">
          <a:schemeClr val="accent1"/>
        </a:fillRef>
        <a:effectRef idx="1">
          <a:schemeClr val="accent1"/>
        </a:effectRef>
        <a:fontRef idx="minor">
          <a:schemeClr val="dk1"/>
        </a:fontRef>
      </dsp:style>
      <dsp:txBody>
        <a:bodyPr lIns="16510" tIns="16510" rIns="16510" bIns="1651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ctr">
            <a:lnSpc>
              <a:spcPct val="100000"/>
            </a:lnSpc>
            <a:spcBef>
              <a:spcPct val="0"/>
            </a:spcBef>
            <a:spcAft>
              <a:spcPct val="35000"/>
            </a:spcAft>
          </a:pPr>
          <a:r>
            <a:rPr lang="zh-CN" altLang="en-US" sz="2600" b="1" dirty="0" smtClean="0"/>
            <a:t>类比式提问</a:t>
          </a:r>
          <a:endParaRPr lang="zh-CN" altLang="en-US" sz="2600" b="1" dirty="0"/>
        </a:p>
      </dsp:txBody>
      <dsp:txXfrm>
        <a:off x="2323155" y="3098168"/>
        <a:ext cx="2419685" cy="562289"/>
      </dsp:txXfrm>
    </dsp:sp>
    <dsp:sp modelId="{9978840F-AEC1-4370-B023-3790C7828473}">
      <dsp:nvSpPr>
        <dsp:cNvPr id="21" name="矩形 20"/>
        <dsp:cNvSpPr/>
      </dsp:nvSpPr>
      <dsp:spPr bwMode="white">
        <a:xfrm>
          <a:off x="2323155" y="3890903"/>
          <a:ext cx="2419685" cy="562289"/>
        </a:xfrm>
        <a:prstGeom prst="rect">
          <a:avLst/>
        </a:prstGeom>
      </dsp:spPr>
      <dsp:style>
        <a:lnRef idx="1">
          <a:schemeClr val="accent1"/>
        </a:lnRef>
        <a:fillRef idx="2">
          <a:schemeClr val="accent1"/>
        </a:fillRef>
        <a:effectRef idx="1">
          <a:schemeClr val="accent1"/>
        </a:effectRef>
        <a:fontRef idx="minor">
          <a:schemeClr val="dk1"/>
        </a:fontRef>
      </dsp:style>
      <dsp:txBody>
        <a:bodyPr lIns="16510" tIns="16510" rIns="16510" bIns="1651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ctr">
            <a:lnSpc>
              <a:spcPct val="100000"/>
            </a:lnSpc>
            <a:spcBef>
              <a:spcPct val="0"/>
            </a:spcBef>
            <a:spcAft>
              <a:spcPct val="35000"/>
            </a:spcAft>
          </a:pPr>
          <a:r>
            <a:rPr lang="zh-CN" altLang="en-US" sz="2600" b="1" dirty="0" smtClean="0"/>
            <a:t>趣味性提问</a:t>
          </a:r>
          <a:endParaRPr lang="zh-CN" altLang="en-US" sz="2600" b="1" dirty="0"/>
        </a:p>
      </dsp:txBody>
      <dsp:txXfrm>
        <a:off x="2323155" y="3890903"/>
        <a:ext cx="2419685" cy="562289"/>
      </dsp:txXfrm>
    </dsp:sp>
    <dsp:sp modelId="{C41D2224-2310-4D6B-9FFC-BE66D44A4817}">
      <dsp:nvSpPr>
        <dsp:cNvPr id="4" name="矩形 3" hidden="1"/>
        <dsp:cNvSpPr/>
      </dsp:nvSpPr>
      <dsp:spPr bwMode="white">
        <a:xfrm>
          <a:off x="71677" y="1944192"/>
          <a:ext cx="409033" cy="562289"/>
        </a:xfrm>
        <a:prstGeom prst="rect">
          <a:avLst/>
        </a:prstGeom>
      </dsp:spPr>
      <dsp:style>
        <a:lnRef idx="1">
          <a:schemeClr val="accent1"/>
        </a:lnRef>
        <a:fillRef idx="2">
          <a:schemeClr val="accent1"/>
        </a:fillRef>
        <a:effectRef idx="1">
          <a:schemeClr val="accent1"/>
        </a:effectRef>
        <a:fontRef idx="minor">
          <a:schemeClr val="dk1"/>
        </a:fontRef>
      </dsp:style>
      <dsp:txXfrm>
        <a:off x="71677" y="1944192"/>
        <a:ext cx="409033" cy="562289"/>
      </dsp:txXfrm>
    </dsp:sp>
    <dsp:sp modelId="{95CD27E2-4450-4DD4-BE21-5A38B0B22484}">
      <dsp:nvSpPr>
        <dsp:cNvPr id="7" name="矩形 6" hidden="1"/>
        <dsp:cNvSpPr/>
      </dsp:nvSpPr>
      <dsp:spPr bwMode="white">
        <a:xfrm>
          <a:off x="2323155" y="0"/>
          <a:ext cx="483937" cy="562289"/>
        </a:xfrm>
        <a:prstGeom prst="rect">
          <a:avLst/>
        </a:prstGeom>
      </dsp:spPr>
      <dsp:style>
        <a:lnRef idx="1">
          <a:schemeClr val="accent1"/>
        </a:lnRef>
        <a:fillRef idx="2">
          <a:schemeClr val="accent1"/>
        </a:fillRef>
        <a:effectRef idx="1">
          <a:schemeClr val="accent1"/>
        </a:effectRef>
        <a:fontRef idx="minor">
          <a:schemeClr val="dk1"/>
        </a:fontRef>
      </dsp:style>
      <dsp:txXfrm>
        <a:off x="2323155" y="0"/>
        <a:ext cx="483937" cy="562289"/>
      </dsp:txXfrm>
    </dsp:sp>
    <dsp:sp modelId="{A4F4AF73-5B4E-4402-83C8-96F152C91C41}">
      <dsp:nvSpPr>
        <dsp:cNvPr id="10" name="矩形 9" hidden="1"/>
        <dsp:cNvSpPr/>
      </dsp:nvSpPr>
      <dsp:spPr bwMode="white">
        <a:xfrm>
          <a:off x="2323155" y="719963"/>
          <a:ext cx="483937" cy="562289"/>
        </a:xfrm>
        <a:prstGeom prst="rect">
          <a:avLst/>
        </a:prstGeom>
      </dsp:spPr>
      <dsp:style>
        <a:lnRef idx="1">
          <a:schemeClr val="accent1"/>
        </a:lnRef>
        <a:fillRef idx="2">
          <a:schemeClr val="accent1"/>
        </a:fillRef>
        <a:effectRef idx="1">
          <a:schemeClr val="accent1"/>
        </a:effectRef>
        <a:fontRef idx="minor">
          <a:schemeClr val="dk1"/>
        </a:fontRef>
      </dsp:style>
      <dsp:txXfrm>
        <a:off x="2323155" y="719963"/>
        <a:ext cx="483937" cy="562289"/>
      </dsp:txXfrm>
    </dsp:sp>
    <dsp:sp modelId="{5805E88D-888F-4394-8812-50990C692AF5}">
      <dsp:nvSpPr>
        <dsp:cNvPr id="13" name="矩形 12" hidden="1"/>
        <dsp:cNvSpPr/>
      </dsp:nvSpPr>
      <dsp:spPr bwMode="white">
        <a:xfrm>
          <a:off x="2323155" y="1512698"/>
          <a:ext cx="483937" cy="562289"/>
        </a:xfrm>
        <a:prstGeom prst="rect">
          <a:avLst/>
        </a:prstGeom>
      </dsp:spPr>
      <dsp:style>
        <a:lnRef idx="1">
          <a:schemeClr val="accent1"/>
        </a:lnRef>
        <a:fillRef idx="2">
          <a:schemeClr val="accent1"/>
        </a:fillRef>
        <a:effectRef idx="1">
          <a:schemeClr val="accent1"/>
        </a:effectRef>
        <a:fontRef idx="minor">
          <a:schemeClr val="dk1"/>
        </a:fontRef>
      </dsp:style>
      <dsp:txXfrm>
        <a:off x="2323155" y="1512698"/>
        <a:ext cx="483937" cy="562289"/>
      </dsp:txXfrm>
    </dsp:sp>
    <dsp:sp modelId="{A5003E2E-CFBD-4260-9AE3-06165362570C}">
      <dsp:nvSpPr>
        <dsp:cNvPr id="16" name="矩形 15" hidden="1"/>
        <dsp:cNvSpPr/>
      </dsp:nvSpPr>
      <dsp:spPr bwMode="white">
        <a:xfrm>
          <a:off x="2323155" y="2305433"/>
          <a:ext cx="483937" cy="562289"/>
        </a:xfrm>
        <a:prstGeom prst="rect">
          <a:avLst/>
        </a:prstGeom>
      </dsp:spPr>
      <dsp:style>
        <a:lnRef idx="1">
          <a:schemeClr val="accent1"/>
        </a:lnRef>
        <a:fillRef idx="2">
          <a:schemeClr val="accent1"/>
        </a:fillRef>
        <a:effectRef idx="1">
          <a:schemeClr val="accent1"/>
        </a:effectRef>
        <a:fontRef idx="minor">
          <a:schemeClr val="dk1"/>
        </a:fontRef>
      </dsp:style>
      <dsp:txXfrm>
        <a:off x="2323155" y="2305433"/>
        <a:ext cx="483937" cy="562289"/>
      </dsp:txXfrm>
    </dsp:sp>
    <dsp:sp modelId="{E5D75D62-C4B3-4ADD-A661-9F922C5917D0}">
      <dsp:nvSpPr>
        <dsp:cNvPr id="19" name="矩形 18" hidden="1"/>
        <dsp:cNvSpPr/>
      </dsp:nvSpPr>
      <dsp:spPr bwMode="white">
        <a:xfrm>
          <a:off x="2323155" y="3098168"/>
          <a:ext cx="483937" cy="562289"/>
        </a:xfrm>
        <a:prstGeom prst="rect">
          <a:avLst/>
        </a:prstGeom>
      </dsp:spPr>
      <dsp:style>
        <a:lnRef idx="1">
          <a:schemeClr val="accent1"/>
        </a:lnRef>
        <a:fillRef idx="2">
          <a:schemeClr val="accent1"/>
        </a:fillRef>
        <a:effectRef idx="1">
          <a:schemeClr val="accent1"/>
        </a:effectRef>
        <a:fontRef idx="minor">
          <a:schemeClr val="dk1"/>
        </a:fontRef>
      </dsp:style>
      <dsp:txXfrm>
        <a:off x="2323155" y="3098168"/>
        <a:ext cx="483937" cy="562289"/>
      </dsp:txXfrm>
    </dsp:sp>
    <dsp:sp modelId="{E3DFD368-811E-4CAB-82AB-84C5D51AD472}">
      <dsp:nvSpPr>
        <dsp:cNvPr id="22" name="矩形 21" hidden="1"/>
        <dsp:cNvSpPr/>
      </dsp:nvSpPr>
      <dsp:spPr bwMode="white">
        <a:xfrm>
          <a:off x="2323155" y="3890903"/>
          <a:ext cx="483937" cy="562289"/>
        </a:xfrm>
        <a:prstGeom prst="rect">
          <a:avLst/>
        </a:prstGeom>
      </dsp:spPr>
      <dsp:style>
        <a:lnRef idx="1">
          <a:schemeClr val="accent1"/>
        </a:lnRef>
        <a:fillRef idx="2">
          <a:schemeClr val="accent1"/>
        </a:fillRef>
        <a:effectRef idx="1">
          <a:schemeClr val="accent1"/>
        </a:effectRef>
        <a:fontRef idx="minor">
          <a:schemeClr val="dk1"/>
        </a:fontRef>
      </dsp:style>
      <dsp:txXfrm>
        <a:off x="2323155" y="3890903"/>
        <a:ext cx="483937" cy="562289"/>
      </dsp:txXfrm>
    </dsp:sp>
  </dsp:spTree>
</dsp:drawing>
</file>

<file path=ppt/diagrams/drawing5.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229600" cy="4525963"/>
        <a:chOff x="0" y="0"/>
        <a:chExt cx="8229600" cy="4525963"/>
      </a:xfrm>
    </dsp:grpSpPr>
    <dsp:sp modelId="{F5521D14-873F-42CE-83E7-B1134EAFE042}">
      <dsp:nvSpPr>
        <dsp:cNvPr id="5" name="任意多边形 4"/>
        <dsp:cNvSpPr/>
      </dsp:nvSpPr>
      <dsp:spPr bwMode="white">
        <a:xfrm>
          <a:off x="1905985" y="388528"/>
          <a:ext cx="310917" cy="1896199"/>
        </a:xfrm>
        <a:custGeom>
          <a:avLst/>
          <a:gdLst/>
          <a:ahLst/>
          <a:cxnLst/>
          <a:pathLst>
            <a:path w="490" h="2986">
              <a:moveTo>
                <a:pt x="0" y="2986"/>
              </a:moveTo>
              <a:lnTo>
                <a:pt x="309" y="2986"/>
              </a:lnTo>
              <a:lnTo>
                <a:pt x="309" y="0"/>
              </a:lnTo>
              <a:lnTo>
                <a:pt x="490" y="0"/>
              </a:lnTo>
            </a:path>
          </a:pathLst>
        </a:custGeom>
      </dsp:spPr>
      <dsp:style>
        <a:lnRef idx="1">
          <a:schemeClr val="accent1"/>
        </a:lnRef>
        <a:fillRef idx="2">
          <a:schemeClr val="accent1"/>
        </a:fillRef>
        <a:effectRef idx="1">
          <a:schemeClr val="accent1"/>
        </a:effectRef>
        <a:fontRef idx="minor">
          <a:schemeClr val="dk1"/>
        </a:fontRef>
      </dsp:style>
      <dsp:txXfrm>
        <a:off x="1905985" y="388528"/>
        <a:ext cx="310917" cy="1896199"/>
      </dsp:txXfrm>
    </dsp:sp>
    <dsp:sp modelId="{6B5BB166-5A6B-4677-AAD6-54761B44D559}">
      <dsp:nvSpPr>
        <dsp:cNvPr id="8" name="任意多边形 7"/>
        <dsp:cNvSpPr/>
      </dsp:nvSpPr>
      <dsp:spPr bwMode="white">
        <a:xfrm>
          <a:off x="1905985" y="1263738"/>
          <a:ext cx="310917" cy="1020989"/>
        </a:xfrm>
        <a:custGeom>
          <a:avLst/>
          <a:gdLst/>
          <a:ahLst/>
          <a:cxnLst/>
          <a:pathLst>
            <a:path w="490" h="1608">
              <a:moveTo>
                <a:pt x="0" y="1608"/>
              </a:moveTo>
              <a:lnTo>
                <a:pt x="309" y="1608"/>
              </a:lnTo>
              <a:lnTo>
                <a:pt x="309" y="0"/>
              </a:lnTo>
              <a:lnTo>
                <a:pt x="490" y="0"/>
              </a:lnTo>
            </a:path>
          </a:pathLst>
        </a:custGeom>
      </dsp:spPr>
      <dsp:style>
        <a:lnRef idx="1">
          <a:schemeClr val="accent1"/>
        </a:lnRef>
        <a:fillRef idx="2">
          <a:schemeClr val="accent1"/>
        </a:fillRef>
        <a:effectRef idx="1">
          <a:schemeClr val="accent1"/>
        </a:effectRef>
        <a:fontRef idx="minor">
          <a:schemeClr val="dk1"/>
        </a:fontRef>
      </dsp:style>
      <dsp:txXfrm>
        <a:off x="1905985" y="1263738"/>
        <a:ext cx="310917" cy="1020989"/>
      </dsp:txXfrm>
    </dsp:sp>
    <dsp:sp modelId="{A1B10A6E-8EFE-4603-8908-4147A2D457F9}">
      <dsp:nvSpPr>
        <dsp:cNvPr id="11" name="任意多边形 10"/>
        <dsp:cNvSpPr/>
      </dsp:nvSpPr>
      <dsp:spPr bwMode="white">
        <a:xfrm>
          <a:off x="1905985" y="2224807"/>
          <a:ext cx="310917" cy="59920"/>
        </a:xfrm>
        <a:custGeom>
          <a:avLst/>
          <a:gdLst/>
          <a:ahLst/>
          <a:cxnLst/>
          <a:pathLst>
            <a:path w="490" h="94">
              <a:moveTo>
                <a:pt x="0" y="94"/>
              </a:moveTo>
              <a:lnTo>
                <a:pt x="309" y="94"/>
              </a:lnTo>
              <a:lnTo>
                <a:pt x="309" y="0"/>
              </a:lnTo>
              <a:lnTo>
                <a:pt x="490" y="0"/>
              </a:lnTo>
            </a:path>
          </a:pathLst>
        </a:custGeom>
      </dsp:spPr>
      <dsp:style>
        <a:lnRef idx="1">
          <a:schemeClr val="accent1"/>
        </a:lnRef>
        <a:fillRef idx="2">
          <a:schemeClr val="accent1"/>
        </a:fillRef>
        <a:effectRef idx="1">
          <a:schemeClr val="accent1"/>
        </a:effectRef>
        <a:fontRef idx="minor">
          <a:schemeClr val="dk1"/>
        </a:fontRef>
      </dsp:style>
      <dsp:txXfrm>
        <a:off x="1905985" y="2224807"/>
        <a:ext cx="310917" cy="59920"/>
      </dsp:txXfrm>
    </dsp:sp>
    <dsp:sp modelId="{BA59007A-F2CC-47AC-9DC0-2A9C04ED35F0}">
      <dsp:nvSpPr>
        <dsp:cNvPr id="14" name="任意多边形 13"/>
        <dsp:cNvSpPr/>
      </dsp:nvSpPr>
      <dsp:spPr bwMode="white">
        <a:xfrm>
          <a:off x="1905985" y="2284727"/>
          <a:ext cx="310917" cy="901148"/>
        </a:xfrm>
        <a:custGeom>
          <a:avLst/>
          <a:gdLst/>
          <a:ahLst/>
          <a:cxnLst/>
          <a:pathLst>
            <a:path w="490" h="1419">
              <a:moveTo>
                <a:pt x="0" y="0"/>
              </a:moveTo>
              <a:lnTo>
                <a:pt x="309" y="0"/>
              </a:lnTo>
              <a:lnTo>
                <a:pt x="309" y="1419"/>
              </a:lnTo>
              <a:lnTo>
                <a:pt x="490" y="1419"/>
              </a:lnTo>
            </a:path>
          </a:pathLst>
        </a:custGeom>
      </dsp:spPr>
      <dsp:style>
        <a:lnRef idx="1">
          <a:schemeClr val="accent1"/>
        </a:lnRef>
        <a:fillRef idx="2">
          <a:schemeClr val="accent1"/>
        </a:fillRef>
        <a:effectRef idx="1">
          <a:schemeClr val="accent1"/>
        </a:effectRef>
        <a:fontRef idx="minor">
          <a:schemeClr val="dk1"/>
        </a:fontRef>
      </dsp:style>
      <dsp:txXfrm>
        <a:off x="1905985" y="2284727"/>
        <a:ext cx="310917" cy="901148"/>
      </dsp:txXfrm>
    </dsp:sp>
    <dsp:sp modelId="{7F65699F-A105-44EB-8BE9-4C4F428C345F}">
      <dsp:nvSpPr>
        <dsp:cNvPr id="17" name="任意多边形 16"/>
        <dsp:cNvSpPr/>
      </dsp:nvSpPr>
      <dsp:spPr bwMode="white">
        <a:xfrm>
          <a:off x="1905985" y="2284727"/>
          <a:ext cx="310917" cy="1862217"/>
        </a:xfrm>
        <a:custGeom>
          <a:avLst/>
          <a:gdLst/>
          <a:ahLst/>
          <a:cxnLst/>
          <a:pathLst>
            <a:path w="490" h="2933">
              <a:moveTo>
                <a:pt x="0" y="0"/>
              </a:moveTo>
              <a:lnTo>
                <a:pt x="309" y="0"/>
              </a:lnTo>
              <a:lnTo>
                <a:pt x="309" y="2933"/>
              </a:lnTo>
              <a:lnTo>
                <a:pt x="490" y="2933"/>
              </a:lnTo>
            </a:path>
          </a:pathLst>
        </a:custGeom>
      </dsp:spPr>
      <dsp:style>
        <a:lnRef idx="1">
          <a:schemeClr val="accent1"/>
        </a:lnRef>
        <a:fillRef idx="2">
          <a:schemeClr val="accent1"/>
        </a:fillRef>
        <a:effectRef idx="1">
          <a:schemeClr val="accent1"/>
        </a:effectRef>
        <a:fontRef idx="minor">
          <a:schemeClr val="dk1"/>
        </a:fontRef>
      </dsp:style>
      <dsp:txXfrm>
        <a:off x="1905985" y="2284727"/>
        <a:ext cx="310917" cy="1862217"/>
      </dsp:txXfrm>
    </dsp:sp>
    <dsp:sp modelId="{5D061258-D7A4-42A2-8256-942FFCE2D2A8}">
      <dsp:nvSpPr>
        <dsp:cNvPr id="3" name="矩形 2"/>
        <dsp:cNvSpPr/>
      </dsp:nvSpPr>
      <dsp:spPr bwMode="white">
        <a:xfrm>
          <a:off x="67773" y="1943883"/>
          <a:ext cx="1838211" cy="681688"/>
        </a:xfrm>
        <a:prstGeom prst="rect">
          <a:avLst/>
        </a:prstGeom>
      </dsp:spPr>
      <dsp:style>
        <a:lnRef idx="1">
          <a:schemeClr val="accent1"/>
        </a:lnRef>
        <a:fillRef idx="2">
          <a:schemeClr val="accent1"/>
        </a:fillRef>
        <a:effectRef idx="1">
          <a:schemeClr val="accent1"/>
        </a:effectRef>
        <a:fontRef idx="minor">
          <a:schemeClr val="dk1"/>
        </a:fontRef>
      </dsp:style>
      <dsp:txBody>
        <a:bodyPr lIns="16510" tIns="16510" rIns="16510" bIns="1651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ctr">
            <a:lnSpc>
              <a:spcPct val="100000"/>
            </a:lnSpc>
            <a:spcBef>
              <a:spcPct val="0"/>
            </a:spcBef>
            <a:spcAft>
              <a:spcPct val="35000"/>
            </a:spcAft>
          </a:pPr>
          <a:r>
            <a:rPr lang="zh-CN" altLang="en-US" sz="2600" b="1" dirty="0" smtClean="0"/>
            <a:t>过渡语</a:t>
          </a:r>
          <a:endParaRPr lang="zh-CN" altLang="en-US" sz="2600" b="1" dirty="0"/>
        </a:p>
      </dsp:txBody>
      <dsp:txXfrm>
        <a:off x="67773" y="1943883"/>
        <a:ext cx="1838211" cy="681688"/>
      </dsp:txXfrm>
    </dsp:sp>
    <dsp:sp modelId="{26A68303-0FA5-4243-A156-175CA41D1F95}">
      <dsp:nvSpPr>
        <dsp:cNvPr id="6" name="矩形 5"/>
        <dsp:cNvSpPr/>
      </dsp:nvSpPr>
      <dsp:spPr bwMode="white">
        <a:xfrm>
          <a:off x="2216902" y="47684"/>
          <a:ext cx="2174831" cy="681688"/>
        </a:xfrm>
        <a:prstGeom prst="rect">
          <a:avLst/>
        </a:prstGeom>
      </dsp:spPr>
      <dsp:style>
        <a:lnRef idx="1">
          <a:schemeClr val="accent1"/>
        </a:lnRef>
        <a:fillRef idx="2">
          <a:schemeClr val="accent1"/>
        </a:fillRef>
        <a:effectRef idx="1">
          <a:schemeClr val="accent1"/>
        </a:effectRef>
        <a:fontRef idx="minor">
          <a:schemeClr val="dk1"/>
        </a:fontRef>
      </dsp:style>
      <dsp:txBody>
        <a:bodyPr lIns="16510" tIns="16510" rIns="16510" bIns="1651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ctr">
            <a:lnSpc>
              <a:spcPct val="100000"/>
            </a:lnSpc>
            <a:spcBef>
              <a:spcPct val="0"/>
            </a:spcBef>
            <a:spcAft>
              <a:spcPct val="35000"/>
            </a:spcAft>
          </a:pPr>
          <a:r>
            <a:rPr lang="zh-CN" altLang="en-US" sz="2600" b="1" dirty="0" smtClean="0"/>
            <a:t>承上启下式</a:t>
          </a:r>
          <a:endParaRPr lang="zh-CN" altLang="en-US" sz="2600" b="1" dirty="0"/>
        </a:p>
      </dsp:txBody>
      <dsp:txXfrm>
        <a:off x="2216902" y="47684"/>
        <a:ext cx="2174831" cy="681688"/>
      </dsp:txXfrm>
    </dsp:sp>
    <dsp:sp modelId="{DB718BC8-97BE-45D1-88F3-45DFFBAE83E3}">
      <dsp:nvSpPr>
        <dsp:cNvPr id="9" name="矩形 8"/>
        <dsp:cNvSpPr/>
      </dsp:nvSpPr>
      <dsp:spPr bwMode="white">
        <a:xfrm>
          <a:off x="2216902" y="922894"/>
          <a:ext cx="2174831" cy="681688"/>
        </a:xfrm>
        <a:prstGeom prst="rect">
          <a:avLst/>
        </a:prstGeom>
      </dsp:spPr>
      <dsp:style>
        <a:lnRef idx="1">
          <a:schemeClr val="accent1"/>
        </a:lnRef>
        <a:fillRef idx="2">
          <a:schemeClr val="accent1"/>
        </a:fillRef>
        <a:effectRef idx="1">
          <a:schemeClr val="accent1"/>
        </a:effectRef>
        <a:fontRef idx="minor">
          <a:schemeClr val="dk1"/>
        </a:fontRef>
      </dsp:style>
      <dsp:txBody>
        <a:bodyPr lIns="16510" tIns="16510" rIns="16510" bIns="1651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ctr">
            <a:lnSpc>
              <a:spcPct val="100000"/>
            </a:lnSpc>
            <a:spcBef>
              <a:spcPct val="0"/>
            </a:spcBef>
            <a:spcAft>
              <a:spcPct val="35000"/>
            </a:spcAft>
          </a:pPr>
          <a:r>
            <a:rPr lang="zh-CN" altLang="en-US" sz="2600" b="1" dirty="0" smtClean="0"/>
            <a:t>归纳式</a:t>
          </a:r>
          <a:endParaRPr lang="zh-CN" altLang="en-US" sz="2600" b="1" dirty="0"/>
        </a:p>
      </dsp:txBody>
      <dsp:txXfrm>
        <a:off x="2216902" y="922894"/>
        <a:ext cx="2174831" cy="681688"/>
      </dsp:txXfrm>
    </dsp:sp>
    <dsp:sp modelId="{5992EB92-AD56-4D30-B9C2-262BF8B5755D}">
      <dsp:nvSpPr>
        <dsp:cNvPr id="12" name="矩形 11"/>
        <dsp:cNvSpPr/>
      </dsp:nvSpPr>
      <dsp:spPr bwMode="white">
        <a:xfrm>
          <a:off x="2216902" y="1883963"/>
          <a:ext cx="2174831" cy="681688"/>
        </a:xfrm>
        <a:prstGeom prst="rect">
          <a:avLst/>
        </a:prstGeom>
      </dsp:spPr>
      <dsp:style>
        <a:lnRef idx="1">
          <a:schemeClr val="accent1"/>
        </a:lnRef>
        <a:fillRef idx="2">
          <a:schemeClr val="accent1"/>
        </a:fillRef>
        <a:effectRef idx="1">
          <a:schemeClr val="accent1"/>
        </a:effectRef>
        <a:fontRef idx="minor">
          <a:schemeClr val="dk1"/>
        </a:fontRef>
      </dsp:style>
      <dsp:txBody>
        <a:bodyPr lIns="16510" tIns="16510" rIns="16510" bIns="1651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ctr">
            <a:lnSpc>
              <a:spcPct val="100000"/>
            </a:lnSpc>
            <a:spcBef>
              <a:spcPct val="0"/>
            </a:spcBef>
            <a:spcAft>
              <a:spcPct val="35000"/>
            </a:spcAft>
          </a:pPr>
          <a:r>
            <a:rPr lang="zh-CN" altLang="en-US" sz="2600" b="1" dirty="0" smtClean="0"/>
            <a:t>问题式</a:t>
          </a:r>
          <a:endParaRPr lang="zh-CN" altLang="en-US" sz="2600" b="1" dirty="0"/>
        </a:p>
      </dsp:txBody>
      <dsp:txXfrm>
        <a:off x="2216902" y="1883963"/>
        <a:ext cx="2174831" cy="681688"/>
      </dsp:txXfrm>
    </dsp:sp>
    <dsp:sp modelId="{3345B2B5-C222-4292-804C-16228AE522BB}">
      <dsp:nvSpPr>
        <dsp:cNvPr id="15" name="矩形 14"/>
        <dsp:cNvSpPr/>
      </dsp:nvSpPr>
      <dsp:spPr bwMode="white">
        <a:xfrm>
          <a:off x="2216902" y="2845032"/>
          <a:ext cx="2174831" cy="681688"/>
        </a:xfrm>
        <a:prstGeom prst="rect">
          <a:avLst/>
        </a:prstGeom>
      </dsp:spPr>
      <dsp:style>
        <a:lnRef idx="1">
          <a:schemeClr val="accent1"/>
        </a:lnRef>
        <a:fillRef idx="2">
          <a:schemeClr val="accent1"/>
        </a:fillRef>
        <a:effectRef idx="1">
          <a:schemeClr val="accent1"/>
        </a:effectRef>
        <a:fontRef idx="minor">
          <a:schemeClr val="dk1"/>
        </a:fontRef>
      </dsp:style>
      <dsp:txBody>
        <a:bodyPr lIns="16510" tIns="16510" rIns="16510" bIns="1651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ctr">
            <a:lnSpc>
              <a:spcPct val="100000"/>
            </a:lnSpc>
            <a:spcBef>
              <a:spcPct val="0"/>
            </a:spcBef>
            <a:spcAft>
              <a:spcPct val="35000"/>
            </a:spcAft>
          </a:pPr>
          <a:r>
            <a:rPr lang="zh-CN" altLang="en-US" sz="2600" b="1" dirty="0" smtClean="0"/>
            <a:t>评论式</a:t>
          </a:r>
          <a:endParaRPr lang="zh-CN" altLang="en-US" sz="2600" b="1" dirty="0"/>
        </a:p>
      </dsp:txBody>
      <dsp:txXfrm>
        <a:off x="2216902" y="2845032"/>
        <a:ext cx="2174831" cy="681688"/>
      </dsp:txXfrm>
    </dsp:sp>
    <dsp:sp modelId="{C4E38B84-9765-4DDE-BE09-43CD368DF5AC}">
      <dsp:nvSpPr>
        <dsp:cNvPr id="18" name="矩形 17"/>
        <dsp:cNvSpPr/>
      </dsp:nvSpPr>
      <dsp:spPr bwMode="white">
        <a:xfrm>
          <a:off x="2216902" y="3806100"/>
          <a:ext cx="2174831" cy="681688"/>
        </a:xfrm>
        <a:prstGeom prst="rect">
          <a:avLst/>
        </a:prstGeom>
      </dsp:spPr>
      <dsp:style>
        <a:lnRef idx="1">
          <a:schemeClr val="accent1"/>
        </a:lnRef>
        <a:fillRef idx="2">
          <a:schemeClr val="accent1"/>
        </a:fillRef>
        <a:effectRef idx="1">
          <a:schemeClr val="accent1"/>
        </a:effectRef>
        <a:fontRef idx="minor">
          <a:schemeClr val="dk1"/>
        </a:fontRef>
      </dsp:style>
      <dsp:txBody>
        <a:bodyPr lIns="16510" tIns="16510" rIns="16510" bIns="1651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ctr">
            <a:lnSpc>
              <a:spcPct val="100000"/>
            </a:lnSpc>
            <a:spcBef>
              <a:spcPct val="0"/>
            </a:spcBef>
            <a:spcAft>
              <a:spcPct val="35000"/>
            </a:spcAft>
          </a:pPr>
          <a:r>
            <a:rPr lang="zh-CN" altLang="en-US" sz="2600" b="1" dirty="0" smtClean="0"/>
            <a:t>示意式</a:t>
          </a:r>
          <a:endParaRPr lang="zh-CN" altLang="en-US" sz="2600" b="1" dirty="0"/>
        </a:p>
      </dsp:txBody>
      <dsp:txXfrm>
        <a:off x="2216902" y="3806100"/>
        <a:ext cx="2174831" cy="681688"/>
      </dsp:txXfrm>
    </dsp:sp>
    <dsp:sp modelId="{C41D2224-2310-4D6B-9FFC-BE66D44A4817}">
      <dsp:nvSpPr>
        <dsp:cNvPr id="4" name="矩形 3" hidden="1"/>
        <dsp:cNvSpPr/>
      </dsp:nvSpPr>
      <dsp:spPr bwMode="white">
        <a:xfrm>
          <a:off x="67773" y="1943883"/>
          <a:ext cx="367642" cy="681688"/>
        </a:xfrm>
        <a:prstGeom prst="rect">
          <a:avLst/>
        </a:prstGeom>
      </dsp:spPr>
      <dsp:style>
        <a:lnRef idx="1">
          <a:schemeClr val="accent1"/>
        </a:lnRef>
        <a:fillRef idx="2">
          <a:schemeClr val="accent1"/>
        </a:fillRef>
        <a:effectRef idx="1">
          <a:schemeClr val="accent1"/>
        </a:effectRef>
        <a:fontRef idx="minor">
          <a:schemeClr val="dk1"/>
        </a:fontRef>
      </dsp:style>
      <dsp:txXfrm>
        <a:off x="67773" y="1943883"/>
        <a:ext cx="367642" cy="681688"/>
      </dsp:txXfrm>
    </dsp:sp>
    <dsp:sp modelId="{95CD27E2-4450-4DD4-BE21-5A38B0B22484}">
      <dsp:nvSpPr>
        <dsp:cNvPr id="7" name="矩形 6" hidden="1"/>
        <dsp:cNvSpPr/>
      </dsp:nvSpPr>
      <dsp:spPr bwMode="white">
        <a:xfrm>
          <a:off x="2216902" y="47684"/>
          <a:ext cx="434966" cy="681688"/>
        </a:xfrm>
        <a:prstGeom prst="rect">
          <a:avLst/>
        </a:prstGeom>
      </dsp:spPr>
      <dsp:style>
        <a:lnRef idx="1">
          <a:schemeClr val="accent1"/>
        </a:lnRef>
        <a:fillRef idx="2">
          <a:schemeClr val="accent1"/>
        </a:fillRef>
        <a:effectRef idx="1">
          <a:schemeClr val="accent1"/>
        </a:effectRef>
        <a:fontRef idx="minor">
          <a:schemeClr val="dk1"/>
        </a:fontRef>
      </dsp:style>
      <dsp:txXfrm>
        <a:off x="2216902" y="47684"/>
        <a:ext cx="434966" cy="681688"/>
      </dsp:txXfrm>
    </dsp:sp>
    <dsp:sp modelId="{A4F4AF73-5B4E-4402-83C8-96F152C91C41}">
      <dsp:nvSpPr>
        <dsp:cNvPr id="10" name="矩形 9" hidden="1"/>
        <dsp:cNvSpPr/>
      </dsp:nvSpPr>
      <dsp:spPr bwMode="white">
        <a:xfrm>
          <a:off x="2216902" y="922894"/>
          <a:ext cx="434966" cy="681688"/>
        </a:xfrm>
        <a:prstGeom prst="rect">
          <a:avLst/>
        </a:prstGeom>
      </dsp:spPr>
      <dsp:style>
        <a:lnRef idx="1">
          <a:schemeClr val="accent1"/>
        </a:lnRef>
        <a:fillRef idx="2">
          <a:schemeClr val="accent1"/>
        </a:fillRef>
        <a:effectRef idx="1">
          <a:schemeClr val="accent1"/>
        </a:effectRef>
        <a:fontRef idx="minor">
          <a:schemeClr val="dk1"/>
        </a:fontRef>
      </dsp:style>
      <dsp:txXfrm>
        <a:off x="2216902" y="922894"/>
        <a:ext cx="434966" cy="681688"/>
      </dsp:txXfrm>
    </dsp:sp>
    <dsp:sp modelId="{5805E88D-888F-4394-8812-50990C692AF5}">
      <dsp:nvSpPr>
        <dsp:cNvPr id="13" name="矩形 12" hidden="1"/>
        <dsp:cNvSpPr/>
      </dsp:nvSpPr>
      <dsp:spPr bwMode="white">
        <a:xfrm>
          <a:off x="2216902" y="1883963"/>
          <a:ext cx="434966" cy="681688"/>
        </a:xfrm>
        <a:prstGeom prst="rect">
          <a:avLst/>
        </a:prstGeom>
      </dsp:spPr>
      <dsp:style>
        <a:lnRef idx="1">
          <a:schemeClr val="accent1"/>
        </a:lnRef>
        <a:fillRef idx="2">
          <a:schemeClr val="accent1"/>
        </a:fillRef>
        <a:effectRef idx="1">
          <a:schemeClr val="accent1"/>
        </a:effectRef>
        <a:fontRef idx="minor">
          <a:schemeClr val="dk1"/>
        </a:fontRef>
      </dsp:style>
      <dsp:txXfrm>
        <a:off x="2216902" y="1883963"/>
        <a:ext cx="434966" cy="681688"/>
      </dsp:txXfrm>
    </dsp:sp>
    <dsp:sp modelId="{A5003E2E-CFBD-4260-9AE3-06165362570C}">
      <dsp:nvSpPr>
        <dsp:cNvPr id="16" name="矩形 15" hidden="1"/>
        <dsp:cNvSpPr/>
      </dsp:nvSpPr>
      <dsp:spPr bwMode="white">
        <a:xfrm>
          <a:off x="2216902" y="2845032"/>
          <a:ext cx="434966" cy="681688"/>
        </a:xfrm>
        <a:prstGeom prst="rect">
          <a:avLst/>
        </a:prstGeom>
      </dsp:spPr>
      <dsp:style>
        <a:lnRef idx="1">
          <a:schemeClr val="accent1"/>
        </a:lnRef>
        <a:fillRef idx="2">
          <a:schemeClr val="accent1"/>
        </a:fillRef>
        <a:effectRef idx="1">
          <a:schemeClr val="accent1"/>
        </a:effectRef>
        <a:fontRef idx="minor">
          <a:schemeClr val="dk1"/>
        </a:fontRef>
      </dsp:style>
      <dsp:txXfrm>
        <a:off x="2216902" y="2845032"/>
        <a:ext cx="434966" cy="681688"/>
      </dsp:txXfrm>
    </dsp:sp>
    <dsp:sp modelId="{E5D75D62-C4B3-4ADD-A661-9F922C5917D0}">
      <dsp:nvSpPr>
        <dsp:cNvPr id="19" name="矩形 18" hidden="1"/>
        <dsp:cNvSpPr/>
      </dsp:nvSpPr>
      <dsp:spPr bwMode="white">
        <a:xfrm>
          <a:off x="2216902" y="3806100"/>
          <a:ext cx="434966" cy="681688"/>
        </a:xfrm>
        <a:prstGeom prst="rect">
          <a:avLst/>
        </a:prstGeom>
      </dsp:spPr>
      <dsp:style>
        <a:lnRef idx="1">
          <a:schemeClr val="accent1"/>
        </a:lnRef>
        <a:fillRef idx="2">
          <a:schemeClr val="accent1"/>
        </a:fillRef>
        <a:effectRef idx="1">
          <a:schemeClr val="accent1"/>
        </a:effectRef>
        <a:fontRef idx="minor">
          <a:schemeClr val="dk1"/>
        </a:fontRef>
      </dsp:style>
      <dsp:txXfrm>
        <a:off x="2216902" y="3806100"/>
        <a:ext cx="434966" cy="681688"/>
      </dsp:txXfrm>
    </dsp:sp>
  </dsp:spTree>
</dsp:drawing>
</file>

<file path=ppt/diagrams/drawing6.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229600" cy="4525963"/>
        <a:chOff x="0" y="0"/>
        <a:chExt cx="8229600" cy="4525963"/>
      </a:xfrm>
    </dsp:grpSpPr>
    <dsp:sp modelId="{F5521D14-873F-42CE-83E7-B1134EAFE042}">
      <dsp:nvSpPr>
        <dsp:cNvPr id="5" name="任意多边形 4"/>
        <dsp:cNvSpPr/>
      </dsp:nvSpPr>
      <dsp:spPr bwMode="white">
        <a:xfrm>
          <a:off x="1905985" y="388528"/>
          <a:ext cx="310917" cy="1896199"/>
        </a:xfrm>
        <a:custGeom>
          <a:avLst/>
          <a:gdLst/>
          <a:ahLst/>
          <a:cxnLst/>
          <a:pathLst>
            <a:path w="490" h="2986">
              <a:moveTo>
                <a:pt x="0" y="2986"/>
              </a:moveTo>
              <a:lnTo>
                <a:pt x="309" y="2986"/>
              </a:lnTo>
              <a:lnTo>
                <a:pt x="309" y="0"/>
              </a:lnTo>
              <a:lnTo>
                <a:pt x="490" y="0"/>
              </a:lnTo>
            </a:path>
          </a:pathLst>
        </a:custGeom>
      </dsp:spPr>
      <dsp:style>
        <a:lnRef idx="1">
          <a:schemeClr val="accent1"/>
        </a:lnRef>
        <a:fillRef idx="2">
          <a:schemeClr val="accent1"/>
        </a:fillRef>
        <a:effectRef idx="1">
          <a:schemeClr val="accent1"/>
        </a:effectRef>
        <a:fontRef idx="minor">
          <a:schemeClr val="dk1"/>
        </a:fontRef>
      </dsp:style>
      <dsp:txXfrm>
        <a:off x="1905985" y="388528"/>
        <a:ext cx="310917" cy="1896199"/>
      </dsp:txXfrm>
    </dsp:sp>
    <dsp:sp modelId="{6B5BB166-5A6B-4677-AAD6-54761B44D559}">
      <dsp:nvSpPr>
        <dsp:cNvPr id="8" name="任意多边形 7"/>
        <dsp:cNvSpPr/>
      </dsp:nvSpPr>
      <dsp:spPr bwMode="white">
        <a:xfrm>
          <a:off x="1905985" y="1263738"/>
          <a:ext cx="310917" cy="1020989"/>
        </a:xfrm>
        <a:custGeom>
          <a:avLst/>
          <a:gdLst/>
          <a:ahLst/>
          <a:cxnLst/>
          <a:pathLst>
            <a:path w="490" h="1608">
              <a:moveTo>
                <a:pt x="0" y="1608"/>
              </a:moveTo>
              <a:lnTo>
                <a:pt x="309" y="1608"/>
              </a:lnTo>
              <a:lnTo>
                <a:pt x="309" y="0"/>
              </a:lnTo>
              <a:lnTo>
                <a:pt x="490" y="0"/>
              </a:lnTo>
            </a:path>
          </a:pathLst>
        </a:custGeom>
      </dsp:spPr>
      <dsp:style>
        <a:lnRef idx="1">
          <a:schemeClr val="accent1"/>
        </a:lnRef>
        <a:fillRef idx="2">
          <a:schemeClr val="accent1"/>
        </a:fillRef>
        <a:effectRef idx="1">
          <a:schemeClr val="accent1"/>
        </a:effectRef>
        <a:fontRef idx="minor">
          <a:schemeClr val="dk1"/>
        </a:fontRef>
      </dsp:style>
      <dsp:txXfrm>
        <a:off x="1905985" y="1263738"/>
        <a:ext cx="310917" cy="1020989"/>
      </dsp:txXfrm>
    </dsp:sp>
    <dsp:sp modelId="{A1B10A6E-8EFE-4603-8908-4147A2D457F9}">
      <dsp:nvSpPr>
        <dsp:cNvPr id="11" name="任意多边形 10"/>
        <dsp:cNvSpPr/>
      </dsp:nvSpPr>
      <dsp:spPr bwMode="white">
        <a:xfrm>
          <a:off x="1905985" y="2224807"/>
          <a:ext cx="310917" cy="59920"/>
        </a:xfrm>
        <a:custGeom>
          <a:avLst/>
          <a:gdLst/>
          <a:ahLst/>
          <a:cxnLst/>
          <a:pathLst>
            <a:path w="490" h="94">
              <a:moveTo>
                <a:pt x="0" y="94"/>
              </a:moveTo>
              <a:lnTo>
                <a:pt x="309" y="94"/>
              </a:lnTo>
              <a:lnTo>
                <a:pt x="309" y="0"/>
              </a:lnTo>
              <a:lnTo>
                <a:pt x="490" y="0"/>
              </a:lnTo>
            </a:path>
          </a:pathLst>
        </a:custGeom>
      </dsp:spPr>
      <dsp:style>
        <a:lnRef idx="1">
          <a:schemeClr val="accent1"/>
        </a:lnRef>
        <a:fillRef idx="2">
          <a:schemeClr val="accent1"/>
        </a:fillRef>
        <a:effectRef idx="1">
          <a:schemeClr val="accent1"/>
        </a:effectRef>
        <a:fontRef idx="minor">
          <a:schemeClr val="dk1"/>
        </a:fontRef>
      </dsp:style>
      <dsp:txXfrm>
        <a:off x="1905985" y="2224807"/>
        <a:ext cx="310917" cy="59920"/>
      </dsp:txXfrm>
    </dsp:sp>
    <dsp:sp modelId="{BA59007A-F2CC-47AC-9DC0-2A9C04ED35F0}">
      <dsp:nvSpPr>
        <dsp:cNvPr id="14" name="任意多边形 13"/>
        <dsp:cNvSpPr/>
      </dsp:nvSpPr>
      <dsp:spPr bwMode="white">
        <a:xfrm>
          <a:off x="1905985" y="2284727"/>
          <a:ext cx="310917" cy="901148"/>
        </a:xfrm>
        <a:custGeom>
          <a:avLst/>
          <a:gdLst/>
          <a:ahLst/>
          <a:cxnLst/>
          <a:pathLst>
            <a:path w="490" h="1419">
              <a:moveTo>
                <a:pt x="0" y="0"/>
              </a:moveTo>
              <a:lnTo>
                <a:pt x="309" y="0"/>
              </a:lnTo>
              <a:lnTo>
                <a:pt x="309" y="1419"/>
              </a:lnTo>
              <a:lnTo>
                <a:pt x="490" y="1419"/>
              </a:lnTo>
            </a:path>
          </a:pathLst>
        </a:custGeom>
      </dsp:spPr>
      <dsp:style>
        <a:lnRef idx="1">
          <a:schemeClr val="accent1"/>
        </a:lnRef>
        <a:fillRef idx="2">
          <a:schemeClr val="accent1"/>
        </a:fillRef>
        <a:effectRef idx="1">
          <a:schemeClr val="accent1"/>
        </a:effectRef>
        <a:fontRef idx="minor">
          <a:schemeClr val="dk1"/>
        </a:fontRef>
      </dsp:style>
      <dsp:txXfrm>
        <a:off x="1905985" y="2284727"/>
        <a:ext cx="310917" cy="901148"/>
      </dsp:txXfrm>
    </dsp:sp>
    <dsp:sp modelId="{7F65699F-A105-44EB-8BE9-4C4F428C345F}">
      <dsp:nvSpPr>
        <dsp:cNvPr id="17" name="任意多边形 16"/>
        <dsp:cNvSpPr/>
      </dsp:nvSpPr>
      <dsp:spPr bwMode="white">
        <a:xfrm>
          <a:off x="1905985" y="2284727"/>
          <a:ext cx="310917" cy="1862217"/>
        </a:xfrm>
        <a:custGeom>
          <a:avLst/>
          <a:gdLst/>
          <a:ahLst/>
          <a:cxnLst/>
          <a:pathLst>
            <a:path w="490" h="2933">
              <a:moveTo>
                <a:pt x="0" y="0"/>
              </a:moveTo>
              <a:lnTo>
                <a:pt x="309" y="0"/>
              </a:lnTo>
              <a:lnTo>
                <a:pt x="309" y="2933"/>
              </a:lnTo>
              <a:lnTo>
                <a:pt x="490" y="2933"/>
              </a:lnTo>
            </a:path>
          </a:pathLst>
        </a:custGeom>
      </dsp:spPr>
      <dsp:style>
        <a:lnRef idx="1">
          <a:schemeClr val="accent1"/>
        </a:lnRef>
        <a:fillRef idx="2">
          <a:schemeClr val="accent1"/>
        </a:fillRef>
        <a:effectRef idx="1">
          <a:schemeClr val="accent1"/>
        </a:effectRef>
        <a:fontRef idx="minor">
          <a:schemeClr val="dk1"/>
        </a:fontRef>
      </dsp:style>
      <dsp:txXfrm>
        <a:off x="1905985" y="2284727"/>
        <a:ext cx="310917" cy="1862217"/>
      </dsp:txXfrm>
    </dsp:sp>
    <dsp:sp modelId="{5D061258-D7A4-42A2-8256-942FFCE2D2A8}">
      <dsp:nvSpPr>
        <dsp:cNvPr id="3" name="矩形 2"/>
        <dsp:cNvSpPr/>
      </dsp:nvSpPr>
      <dsp:spPr bwMode="white">
        <a:xfrm>
          <a:off x="67773" y="1943883"/>
          <a:ext cx="1838211" cy="681688"/>
        </a:xfrm>
        <a:prstGeom prst="rect">
          <a:avLst/>
        </a:prstGeom>
      </dsp:spPr>
      <dsp:style>
        <a:lnRef idx="1">
          <a:schemeClr val="accent1"/>
        </a:lnRef>
        <a:fillRef idx="2">
          <a:schemeClr val="accent1"/>
        </a:fillRef>
        <a:effectRef idx="1">
          <a:schemeClr val="accent1"/>
        </a:effectRef>
        <a:fontRef idx="minor">
          <a:schemeClr val="dk1"/>
        </a:fontRef>
      </dsp:style>
      <dsp:txBody>
        <a:bodyPr lIns="16510" tIns="16510" rIns="16510" bIns="1651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ctr">
            <a:lnSpc>
              <a:spcPct val="100000"/>
            </a:lnSpc>
            <a:spcBef>
              <a:spcPct val="0"/>
            </a:spcBef>
            <a:spcAft>
              <a:spcPct val="35000"/>
            </a:spcAft>
          </a:pPr>
          <a:r>
            <a:rPr lang="zh-CN" altLang="en-US" sz="2600" b="1" dirty="0" smtClean="0"/>
            <a:t>结束语</a:t>
          </a:r>
          <a:endParaRPr lang="zh-CN" altLang="en-US" sz="2600" b="1" dirty="0"/>
        </a:p>
      </dsp:txBody>
      <dsp:txXfrm>
        <a:off x="67773" y="1943883"/>
        <a:ext cx="1838211" cy="681688"/>
      </dsp:txXfrm>
    </dsp:sp>
    <dsp:sp modelId="{26A68303-0FA5-4243-A156-175CA41D1F95}">
      <dsp:nvSpPr>
        <dsp:cNvPr id="6" name="矩形 5"/>
        <dsp:cNvSpPr/>
      </dsp:nvSpPr>
      <dsp:spPr bwMode="white">
        <a:xfrm>
          <a:off x="2216902" y="47684"/>
          <a:ext cx="2174831" cy="681688"/>
        </a:xfrm>
        <a:prstGeom prst="rect">
          <a:avLst/>
        </a:prstGeom>
      </dsp:spPr>
      <dsp:style>
        <a:lnRef idx="1">
          <a:schemeClr val="accent1"/>
        </a:lnRef>
        <a:fillRef idx="2">
          <a:schemeClr val="accent1"/>
        </a:fillRef>
        <a:effectRef idx="1">
          <a:schemeClr val="accent1"/>
        </a:effectRef>
        <a:fontRef idx="minor">
          <a:schemeClr val="dk1"/>
        </a:fontRef>
      </dsp:style>
      <dsp:txBody>
        <a:bodyPr lIns="16510" tIns="16510" rIns="16510" bIns="1651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ctr">
            <a:lnSpc>
              <a:spcPct val="100000"/>
            </a:lnSpc>
            <a:spcBef>
              <a:spcPct val="0"/>
            </a:spcBef>
            <a:spcAft>
              <a:spcPct val="35000"/>
            </a:spcAft>
          </a:pPr>
          <a:r>
            <a:rPr lang="zh-CN" altLang="en-US" sz="2600" b="1" dirty="0" smtClean="0"/>
            <a:t>概括式</a:t>
          </a:r>
          <a:endParaRPr lang="zh-CN" altLang="en-US" sz="2600" b="1" dirty="0"/>
        </a:p>
      </dsp:txBody>
      <dsp:txXfrm>
        <a:off x="2216902" y="47684"/>
        <a:ext cx="2174831" cy="681688"/>
      </dsp:txXfrm>
    </dsp:sp>
    <dsp:sp modelId="{DB718BC8-97BE-45D1-88F3-45DFFBAE83E3}">
      <dsp:nvSpPr>
        <dsp:cNvPr id="9" name="矩形 8"/>
        <dsp:cNvSpPr/>
      </dsp:nvSpPr>
      <dsp:spPr bwMode="white">
        <a:xfrm>
          <a:off x="2216902" y="922894"/>
          <a:ext cx="2174831" cy="681688"/>
        </a:xfrm>
        <a:prstGeom prst="rect">
          <a:avLst/>
        </a:prstGeom>
      </dsp:spPr>
      <dsp:style>
        <a:lnRef idx="1">
          <a:schemeClr val="accent1"/>
        </a:lnRef>
        <a:fillRef idx="2">
          <a:schemeClr val="accent1"/>
        </a:fillRef>
        <a:effectRef idx="1">
          <a:schemeClr val="accent1"/>
        </a:effectRef>
        <a:fontRef idx="minor">
          <a:schemeClr val="dk1"/>
        </a:fontRef>
      </dsp:style>
      <dsp:txBody>
        <a:bodyPr lIns="16510" tIns="16510" rIns="16510" bIns="1651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ctr">
            <a:lnSpc>
              <a:spcPct val="100000"/>
            </a:lnSpc>
            <a:spcBef>
              <a:spcPct val="0"/>
            </a:spcBef>
            <a:spcAft>
              <a:spcPct val="35000"/>
            </a:spcAft>
          </a:pPr>
          <a:r>
            <a:rPr lang="zh-CN" altLang="en-US" sz="2600" b="1" dirty="0" smtClean="0"/>
            <a:t>对照式</a:t>
          </a:r>
          <a:endParaRPr lang="zh-CN" altLang="en-US" sz="2600" b="1" dirty="0"/>
        </a:p>
      </dsp:txBody>
      <dsp:txXfrm>
        <a:off x="2216902" y="922894"/>
        <a:ext cx="2174831" cy="681688"/>
      </dsp:txXfrm>
    </dsp:sp>
    <dsp:sp modelId="{5992EB92-AD56-4D30-B9C2-262BF8B5755D}">
      <dsp:nvSpPr>
        <dsp:cNvPr id="12" name="矩形 11"/>
        <dsp:cNvSpPr/>
      </dsp:nvSpPr>
      <dsp:spPr bwMode="white">
        <a:xfrm>
          <a:off x="2216902" y="1883963"/>
          <a:ext cx="2174831" cy="681688"/>
        </a:xfrm>
        <a:prstGeom prst="rect">
          <a:avLst/>
        </a:prstGeom>
      </dsp:spPr>
      <dsp:style>
        <a:lnRef idx="1">
          <a:schemeClr val="accent1"/>
        </a:lnRef>
        <a:fillRef idx="2">
          <a:schemeClr val="accent1"/>
        </a:fillRef>
        <a:effectRef idx="1">
          <a:schemeClr val="accent1"/>
        </a:effectRef>
        <a:fontRef idx="minor">
          <a:schemeClr val="dk1"/>
        </a:fontRef>
      </dsp:style>
      <dsp:txBody>
        <a:bodyPr lIns="16510" tIns="16510" rIns="16510" bIns="1651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ctr">
            <a:lnSpc>
              <a:spcPct val="100000"/>
            </a:lnSpc>
            <a:spcBef>
              <a:spcPct val="0"/>
            </a:spcBef>
            <a:spcAft>
              <a:spcPct val="35000"/>
            </a:spcAft>
          </a:pPr>
          <a:r>
            <a:rPr lang="zh-CN" altLang="en-US" sz="2600" b="1" dirty="0" smtClean="0"/>
            <a:t>延伸式</a:t>
          </a:r>
          <a:endParaRPr lang="zh-CN" altLang="en-US" sz="2600" b="1" dirty="0"/>
        </a:p>
      </dsp:txBody>
      <dsp:txXfrm>
        <a:off x="2216902" y="1883963"/>
        <a:ext cx="2174831" cy="681688"/>
      </dsp:txXfrm>
    </dsp:sp>
    <dsp:sp modelId="{3345B2B5-C222-4292-804C-16228AE522BB}">
      <dsp:nvSpPr>
        <dsp:cNvPr id="15" name="矩形 14"/>
        <dsp:cNvSpPr/>
      </dsp:nvSpPr>
      <dsp:spPr bwMode="white">
        <a:xfrm>
          <a:off x="2216902" y="2845032"/>
          <a:ext cx="2174831" cy="681688"/>
        </a:xfrm>
        <a:prstGeom prst="rect">
          <a:avLst/>
        </a:prstGeom>
      </dsp:spPr>
      <dsp:style>
        <a:lnRef idx="1">
          <a:schemeClr val="accent1"/>
        </a:lnRef>
        <a:fillRef idx="2">
          <a:schemeClr val="accent1"/>
        </a:fillRef>
        <a:effectRef idx="1">
          <a:schemeClr val="accent1"/>
        </a:effectRef>
        <a:fontRef idx="minor">
          <a:schemeClr val="dk1"/>
        </a:fontRef>
      </dsp:style>
      <dsp:txBody>
        <a:bodyPr lIns="16510" tIns="16510" rIns="16510" bIns="1651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ctr">
            <a:lnSpc>
              <a:spcPct val="100000"/>
            </a:lnSpc>
            <a:spcBef>
              <a:spcPct val="0"/>
            </a:spcBef>
            <a:spcAft>
              <a:spcPct val="35000"/>
            </a:spcAft>
          </a:pPr>
          <a:r>
            <a:rPr lang="zh-CN" altLang="en-US" sz="2600" b="1" dirty="0" smtClean="0"/>
            <a:t>评价式</a:t>
          </a:r>
          <a:endParaRPr lang="zh-CN" altLang="en-US" sz="2600" b="1" dirty="0"/>
        </a:p>
      </dsp:txBody>
      <dsp:txXfrm>
        <a:off x="2216902" y="2845032"/>
        <a:ext cx="2174831" cy="681688"/>
      </dsp:txXfrm>
    </dsp:sp>
    <dsp:sp modelId="{C4E38B84-9765-4DDE-BE09-43CD368DF5AC}">
      <dsp:nvSpPr>
        <dsp:cNvPr id="18" name="矩形 17"/>
        <dsp:cNvSpPr/>
      </dsp:nvSpPr>
      <dsp:spPr bwMode="white">
        <a:xfrm>
          <a:off x="2216902" y="3806100"/>
          <a:ext cx="2174831" cy="681688"/>
        </a:xfrm>
        <a:prstGeom prst="rect">
          <a:avLst/>
        </a:prstGeom>
      </dsp:spPr>
      <dsp:style>
        <a:lnRef idx="1">
          <a:schemeClr val="accent1"/>
        </a:lnRef>
        <a:fillRef idx="2">
          <a:schemeClr val="accent1"/>
        </a:fillRef>
        <a:effectRef idx="1">
          <a:schemeClr val="accent1"/>
        </a:effectRef>
        <a:fontRef idx="minor">
          <a:schemeClr val="dk1"/>
        </a:fontRef>
      </dsp:style>
      <dsp:txBody>
        <a:bodyPr lIns="16510" tIns="16510" rIns="16510" bIns="1651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ctr">
            <a:lnSpc>
              <a:spcPct val="100000"/>
            </a:lnSpc>
            <a:spcBef>
              <a:spcPct val="0"/>
            </a:spcBef>
            <a:spcAft>
              <a:spcPct val="35000"/>
            </a:spcAft>
          </a:pPr>
          <a:r>
            <a:rPr lang="zh-CN" altLang="en-US" sz="2600" b="1" dirty="0" smtClean="0"/>
            <a:t>升华式</a:t>
          </a:r>
          <a:endParaRPr lang="zh-CN" altLang="en-US" sz="2600" b="1" dirty="0"/>
        </a:p>
      </dsp:txBody>
      <dsp:txXfrm>
        <a:off x="2216902" y="3806100"/>
        <a:ext cx="2174831" cy="681688"/>
      </dsp:txXfrm>
    </dsp:sp>
    <dsp:sp modelId="{C41D2224-2310-4D6B-9FFC-BE66D44A4817}">
      <dsp:nvSpPr>
        <dsp:cNvPr id="4" name="矩形 3" hidden="1"/>
        <dsp:cNvSpPr/>
      </dsp:nvSpPr>
      <dsp:spPr bwMode="white">
        <a:xfrm>
          <a:off x="67773" y="1943883"/>
          <a:ext cx="367642" cy="681688"/>
        </a:xfrm>
        <a:prstGeom prst="rect">
          <a:avLst/>
        </a:prstGeom>
      </dsp:spPr>
      <dsp:style>
        <a:lnRef idx="1">
          <a:schemeClr val="accent1"/>
        </a:lnRef>
        <a:fillRef idx="2">
          <a:schemeClr val="accent1"/>
        </a:fillRef>
        <a:effectRef idx="1">
          <a:schemeClr val="accent1"/>
        </a:effectRef>
        <a:fontRef idx="minor">
          <a:schemeClr val="dk1"/>
        </a:fontRef>
      </dsp:style>
      <dsp:txXfrm>
        <a:off x="67773" y="1943883"/>
        <a:ext cx="367642" cy="681688"/>
      </dsp:txXfrm>
    </dsp:sp>
    <dsp:sp modelId="{95CD27E2-4450-4DD4-BE21-5A38B0B22484}">
      <dsp:nvSpPr>
        <dsp:cNvPr id="7" name="矩形 6" hidden="1"/>
        <dsp:cNvSpPr/>
      </dsp:nvSpPr>
      <dsp:spPr bwMode="white">
        <a:xfrm>
          <a:off x="2216902" y="47684"/>
          <a:ext cx="434966" cy="681688"/>
        </a:xfrm>
        <a:prstGeom prst="rect">
          <a:avLst/>
        </a:prstGeom>
      </dsp:spPr>
      <dsp:style>
        <a:lnRef idx="1">
          <a:schemeClr val="accent1"/>
        </a:lnRef>
        <a:fillRef idx="2">
          <a:schemeClr val="accent1"/>
        </a:fillRef>
        <a:effectRef idx="1">
          <a:schemeClr val="accent1"/>
        </a:effectRef>
        <a:fontRef idx="minor">
          <a:schemeClr val="dk1"/>
        </a:fontRef>
      </dsp:style>
      <dsp:txXfrm>
        <a:off x="2216902" y="47684"/>
        <a:ext cx="434966" cy="681688"/>
      </dsp:txXfrm>
    </dsp:sp>
    <dsp:sp modelId="{A4F4AF73-5B4E-4402-83C8-96F152C91C41}">
      <dsp:nvSpPr>
        <dsp:cNvPr id="10" name="矩形 9" hidden="1"/>
        <dsp:cNvSpPr/>
      </dsp:nvSpPr>
      <dsp:spPr bwMode="white">
        <a:xfrm>
          <a:off x="2216902" y="922894"/>
          <a:ext cx="434966" cy="681688"/>
        </a:xfrm>
        <a:prstGeom prst="rect">
          <a:avLst/>
        </a:prstGeom>
      </dsp:spPr>
      <dsp:style>
        <a:lnRef idx="1">
          <a:schemeClr val="accent1"/>
        </a:lnRef>
        <a:fillRef idx="2">
          <a:schemeClr val="accent1"/>
        </a:fillRef>
        <a:effectRef idx="1">
          <a:schemeClr val="accent1"/>
        </a:effectRef>
        <a:fontRef idx="minor">
          <a:schemeClr val="dk1"/>
        </a:fontRef>
      </dsp:style>
      <dsp:txXfrm>
        <a:off x="2216902" y="922894"/>
        <a:ext cx="434966" cy="681688"/>
      </dsp:txXfrm>
    </dsp:sp>
    <dsp:sp modelId="{5805E88D-888F-4394-8812-50990C692AF5}">
      <dsp:nvSpPr>
        <dsp:cNvPr id="13" name="矩形 12" hidden="1"/>
        <dsp:cNvSpPr/>
      </dsp:nvSpPr>
      <dsp:spPr bwMode="white">
        <a:xfrm>
          <a:off x="2216902" y="1883963"/>
          <a:ext cx="434966" cy="681688"/>
        </a:xfrm>
        <a:prstGeom prst="rect">
          <a:avLst/>
        </a:prstGeom>
      </dsp:spPr>
      <dsp:style>
        <a:lnRef idx="1">
          <a:schemeClr val="accent1"/>
        </a:lnRef>
        <a:fillRef idx="2">
          <a:schemeClr val="accent1"/>
        </a:fillRef>
        <a:effectRef idx="1">
          <a:schemeClr val="accent1"/>
        </a:effectRef>
        <a:fontRef idx="minor">
          <a:schemeClr val="dk1"/>
        </a:fontRef>
      </dsp:style>
      <dsp:txXfrm>
        <a:off x="2216902" y="1883963"/>
        <a:ext cx="434966" cy="681688"/>
      </dsp:txXfrm>
    </dsp:sp>
    <dsp:sp modelId="{A5003E2E-CFBD-4260-9AE3-06165362570C}">
      <dsp:nvSpPr>
        <dsp:cNvPr id="16" name="矩形 15" hidden="1"/>
        <dsp:cNvSpPr/>
      </dsp:nvSpPr>
      <dsp:spPr bwMode="white">
        <a:xfrm>
          <a:off x="2216902" y="2845032"/>
          <a:ext cx="434966" cy="681688"/>
        </a:xfrm>
        <a:prstGeom prst="rect">
          <a:avLst/>
        </a:prstGeom>
      </dsp:spPr>
      <dsp:style>
        <a:lnRef idx="1">
          <a:schemeClr val="accent1"/>
        </a:lnRef>
        <a:fillRef idx="2">
          <a:schemeClr val="accent1"/>
        </a:fillRef>
        <a:effectRef idx="1">
          <a:schemeClr val="accent1"/>
        </a:effectRef>
        <a:fontRef idx="minor">
          <a:schemeClr val="dk1"/>
        </a:fontRef>
      </dsp:style>
      <dsp:txXfrm>
        <a:off x="2216902" y="2845032"/>
        <a:ext cx="434966" cy="681688"/>
      </dsp:txXfrm>
    </dsp:sp>
    <dsp:sp modelId="{E5D75D62-C4B3-4ADD-A661-9F922C5917D0}">
      <dsp:nvSpPr>
        <dsp:cNvPr id="19" name="矩形 18" hidden="1"/>
        <dsp:cNvSpPr/>
      </dsp:nvSpPr>
      <dsp:spPr bwMode="white">
        <a:xfrm>
          <a:off x="2216902" y="3806100"/>
          <a:ext cx="434966" cy="681688"/>
        </a:xfrm>
        <a:prstGeom prst="rect">
          <a:avLst/>
        </a:prstGeom>
      </dsp:spPr>
      <dsp:style>
        <a:lnRef idx="1">
          <a:schemeClr val="accent1"/>
        </a:lnRef>
        <a:fillRef idx="2">
          <a:schemeClr val="accent1"/>
        </a:fillRef>
        <a:effectRef idx="1">
          <a:schemeClr val="accent1"/>
        </a:effectRef>
        <a:fontRef idx="minor">
          <a:schemeClr val="dk1"/>
        </a:fontRef>
      </dsp:style>
      <dsp:txXfrm>
        <a:off x="2216902" y="3806100"/>
        <a:ext cx="434966" cy="681688"/>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endSty" val="noArr"/>
                        <dgm:param type="begPts" val="midR"/>
                        <dgm:param type="endPts" val="midL"/>
                      </dgm:alg>
                    </dgm:if>
                    <dgm:else name="Name14">
                      <dgm:alg type="conn">
                        <dgm:param type="dim" val="1D"/>
                        <dgm:param type="endSty" val="noArr"/>
                        <dgm:param type="begPts" val="midL"/>
                        <dgm:param type="endPts" val="mid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linDir" val="fromL"/>
                      <dgm:param type="chAlign" val="t"/>
                    </dgm:alg>
                  </dgm:if>
                  <dgm:else name="Name31">
                    <dgm:alg type="hierChild">
                      <dgm:param type="linDir" val="fromR"/>
                      <dgm:param type="chAlign" val="t"/>
                    </dgm:alg>
                  </dgm:else>
                </dgm:choose>
              </dgm:if>
              <dgm:if name="Name32" func="var" arg="hierBranch" op="equ" val="r">
                <dgm:choose name="Name33">
                  <dgm:if name="Name34" func="var" arg="dir" op="equ" val="norm">
                    <dgm:alg type="hierChild">
                      <dgm:param type="linDir" val="fromL"/>
                      <dgm:param type="chAlign" val="b"/>
                    </dgm:alg>
                  </dgm:if>
                  <dgm:else name="Name35">
                    <dgm:alg type="hierChild">
                      <dgm:param type="linDir" val="fromR"/>
                      <dgm:param type="chAlign" val="b"/>
                    </dgm:alg>
                  </dgm:else>
                </dgm:choose>
              </dgm:if>
              <dgm:if name="Name36" func="var" arg="hierBranch" op="equ" val="hang">
                <dgm:choose name="Name37">
                  <dgm:if name="Name38" func="var" arg="dir" op="equ" val="norm">
                    <dgm:alg type="hierChild">
                      <dgm:param type="linDir" val="fromT"/>
                      <dgm:param type="chAlign" val="l"/>
                      <dgm:param type="secLinDir" val="fromL"/>
                      <dgm:param type="secChAlign" val="t"/>
                    </dgm:alg>
                  </dgm:if>
                  <dgm:else name="Name39">
                    <dgm:alg type="hierChild">
                      <dgm:param type="linDir" val="fromT"/>
                      <dgm:param type="chAlign" val="r"/>
                      <dgm:param type="secLinDir" val="fromR"/>
                      <dgm:param type="secChAlign" val="t"/>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dim" val="1D"/>
                            <dgm:param type="endSty" val="noArr"/>
                            <dgm:param type="connRout" val="bend"/>
                            <dgm:param type="begPts" val="midR"/>
                            <dgm:param type="endPts" val="bCtr tCtr"/>
                          </dgm:alg>
                        </dgm:if>
                        <dgm:else name="Name50">
                          <dgm:alg type="conn">
                            <dgm:param type="dim" val="1D"/>
                            <dgm:param type="endSty" val="noArr"/>
                            <dgm:param type="connRout" val="bend"/>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dim" val="1D"/>
                            <dgm:param type="endSty" val="noArr"/>
                            <dgm:param type="connRout" val="bend"/>
                            <dgm:param type="begPts" val="midR"/>
                            <dgm:param type="endPts" val="tCtr"/>
                          </dgm:alg>
                        </dgm:if>
                        <dgm:else name="Name55">
                          <dgm:alg type="conn">
                            <dgm:param type="dim" val="1D"/>
                            <dgm:param type="endSty" val="noArr"/>
                            <dgm:param type="connRout" val="bend"/>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dim" val="1D"/>
                            <dgm:param type="endSty" val="noArr"/>
                            <dgm:param type="connRout" val="bend"/>
                            <dgm:param type="begPts" val="midR"/>
                            <dgm:param type="endPts" val="bCtr"/>
                          </dgm:alg>
                        </dgm:if>
                        <dgm:else name="Name60">
                          <dgm:alg type="conn">
                            <dgm:param type="dim" val="1D"/>
                            <dgm:param type="endSty" val="noArr"/>
                            <dgm:param type="connRout" val="bend"/>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dim" val="1D"/>
                            <dgm:param type="endSty" val="noArr"/>
                            <dgm:param type="connRout" val="bend"/>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dim" val="1D"/>
                            <dgm:param type="endSty" val="noArr"/>
                            <dgm:param type="connRout" val="bend"/>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linDir" val="fromL"/>
                            <dgm:param type="chAlign" val="t"/>
                          </dgm:alg>
                        </dgm:if>
                        <dgm:else name="Name93">
                          <dgm:alg type="hierChild">
                            <dgm:param type="linDir" val="fromR"/>
                            <dgm:param type="chAlign" val="t"/>
                          </dgm:alg>
                        </dgm:else>
                      </dgm:choose>
                    </dgm:if>
                    <dgm:if name="Name94" func="var" arg="hierBranch" op="equ" val="r">
                      <dgm:choose name="Name95">
                        <dgm:if name="Name96" func="var" arg="dir" op="equ" val="norm">
                          <dgm:alg type="hierChild">
                            <dgm:param type="linDir" val="fromL"/>
                            <dgm:param type="chAlign" val="b"/>
                          </dgm:alg>
                        </dgm:if>
                        <dgm:else name="Name97">
                          <dgm:alg type="hierChild">
                            <dgm:param type="linDir" val="fromR"/>
                            <dgm:param type="chAlign" val="b"/>
                          </dgm:alg>
                        </dgm:else>
                      </dgm:choose>
                    </dgm:if>
                    <dgm:if name="Name98" func="var" arg="hierBranch" op="equ" val="hang">
                      <dgm:choose name="Name99">
                        <dgm:if name="Name100" func="var" arg="dir" op="equ" val="norm">
                          <dgm:alg type="hierChild">
                            <dgm:param type="linDir" val="fromT"/>
                            <dgm:param type="chAlign" val="l"/>
                            <dgm:param type="secLinDir" val="fromL"/>
                            <dgm:param type="secChAlign" val="t"/>
                          </dgm:alg>
                        </dgm:if>
                        <dgm:else name="Name101">
                          <dgm:alg type="hierChild">
                            <dgm:param type="linDir" val="fromT"/>
                            <dgm:param type="chAlign" val="r"/>
                            <dgm:param type="secLinDir" val="fromR"/>
                            <dgm:param type="secChAlign" val="t"/>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linDir" val="fromT"/>
                        <dgm:param type="chAlign" val="l"/>
                        <dgm:param type="secLinDir" val="fromL"/>
                        <dgm:param type="secChAlign" val="t"/>
                      </dgm:alg>
                    </dgm:if>
                    <dgm:else name="Name109">
                      <dgm:alg type="hierChild">
                        <dgm:param type="linDir" val="fromT"/>
                        <dgm:param type="chAlign" val="r"/>
                        <dgm:param type="secLinDir" val="fromR"/>
                        <dgm:param type="secChAlign" val="t"/>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linDir" val="fromT"/>
                  <dgm:param type="chAlign" val="l"/>
                  <dgm:param type="secLinDir" val="fromL"/>
                  <dgm:param type="secChAlign" val="t"/>
                </dgm:alg>
              </dgm:if>
              <dgm:else name="Name113">
                <dgm:alg type="hierChild">
                  <dgm:param type="linDir" val="fromT"/>
                  <dgm:param type="chAlign" val="r"/>
                  <dgm:param type="secLinDir" val="fromR"/>
                  <dgm:param type="secChAlign" val="t"/>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dim" val="1D"/>
                        <dgm:param type="endSty" val="noArr"/>
                        <dgm:param type="connRout" val="bend"/>
                        <dgm:param type="begPts" val="midR"/>
                        <dgm:param type="endPts" val="bCtr tCtr"/>
                      </dgm:alg>
                    </dgm:if>
                    <dgm:else name="Name118">
                      <dgm:alg type="conn">
                        <dgm:param type="dim" val="1D"/>
                        <dgm:param type="endSty" val="noArr"/>
                        <dgm:param type="connRout" val="bend"/>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linDir" val="fromL"/>
                            <dgm:param type="chAlign" val="t"/>
                          </dgm:alg>
                        </dgm:if>
                        <dgm:else name="Name145">
                          <dgm:alg type="hierChild">
                            <dgm:param type="linDir" val="fromR"/>
                            <dgm:param type="chAlign" val="t"/>
                          </dgm:alg>
                        </dgm:else>
                      </dgm:choose>
                    </dgm:if>
                    <dgm:if name="Name146" func="var" arg="hierBranch" op="equ" val="r">
                      <dgm:choose name="Name147">
                        <dgm:if name="Name148" func="var" arg="dir" op="equ" val="norm">
                          <dgm:alg type="hierChild">
                            <dgm:param type="linDir" val="fromL"/>
                            <dgm:param type="chAlign" val="b"/>
                          </dgm:alg>
                        </dgm:if>
                        <dgm:else name="Name149">
                          <dgm:alg type="hierChild">
                            <dgm:param type="linDir" val="fromR"/>
                            <dgm:param type="chAlign" val="b"/>
                          </dgm:alg>
                        </dgm:else>
                      </dgm:choose>
                    </dgm:if>
                    <dgm:if name="Name150" func="var" arg="hierBranch" op="equ" val="hang">
                      <dgm:choose name="Name151">
                        <dgm:if name="Name152" func="var" arg="dir" op="equ" val="norm">
                          <dgm:alg type="hierChild">
                            <dgm:param type="linDir" val="fromT"/>
                            <dgm:param type="chAlign" val="l"/>
                            <dgm:param type="secLinDir" val="fromL"/>
                            <dgm:param type="secChAlign" val="t"/>
                          </dgm:alg>
                        </dgm:if>
                        <dgm:else name="Name153">
                          <dgm:alg type="hierChild">
                            <dgm:param type="linDir" val="fromT"/>
                            <dgm:param type="chAlign" val="r"/>
                            <dgm:param type="secLinDir" val="fromR"/>
                            <dgm:param type="secChAlign" val="t"/>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linDir" val="fromT"/>
                        <dgm:param type="chAlign" val="l"/>
                        <dgm:param type="secLinDir" val="fromL"/>
                        <dgm:param type="secChAlign" val="t"/>
                      </dgm:alg>
                    </dgm:if>
                    <dgm:else name="Name161">
                      <dgm:alg type="hierChild">
                        <dgm:param type="linDir" val="fromT"/>
                        <dgm:param type="chAlign" val="r"/>
                        <dgm:param type="secLinDir" val="fromR"/>
                        <dgm:param type="secChAlign" val="t"/>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linDir" val="fromL"/>
                      <dgm:param type="chAlign" val="t"/>
                    </dgm:alg>
                  </dgm:if>
                  <dgm:else name="Name31">
                    <dgm:alg type="hierChild">
                      <dgm:param type="linDir" val="fromR"/>
                      <dgm:param type="chAlign" val="t"/>
                    </dgm:alg>
                  </dgm:else>
                </dgm:choose>
              </dgm:if>
              <dgm:if name="Name32" func="var" arg="hierBranch" op="equ" val="r">
                <dgm:choose name="Name33">
                  <dgm:if name="Name34" func="var" arg="dir" op="equ" val="norm">
                    <dgm:alg type="hierChild">
                      <dgm:param type="linDir" val="fromL"/>
                      <dgm:param type="chAlign" val="b"/>
                    </dgm:alg>
                  </dgm:if>
                  <dgm:else name="Name35">
                    <dgm:alg type="hierChild">
                      <dgm:param type="linDir" val="fromR"/>
                      <dgm:param type="chAlign" val="b"/>
                    </dgm:alg>
                  </dgm:else>
                </dgm:choose>
              </dgm:if>
              <dgm:if name="Name36" func="var" arg="hierBranch" op="equ" val="hang">
                <dgm:choose name="Name37">
                  <dgm:if name="Name38" func="var" arg="dir" op="equ" val="norm">
                    <dgm:alg type="hierChild">
                      <dgm:param type="linDir" val="fromT"/>
                      <dgm:param type="chAlign" val="l"/>
                      <dgm:param type="secLinDir" val="fromL"/>
                      <dgm:param type="secChAlign" val="t"/>
                    </dgm:alg>
                  </dgm:if>
                  <dgm:else name="Name39">
                    <dgm:alg type="hierChild">
                      <dgm:param type="linDir" val="fromT"/>
                      <dgm:param type="chAlign" val="r"/>
                      <dgm:param type="secLinDir" val="fromR"/>
                      <dgm:param type="secChAlign" val="t"/>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dim" val="1D"/>
                            <dgm:param type="endSty" val="noArr"/>
                            <dgm:param type="connRout" val="bend"/>
                            <dgm:param type="begPts" val="midR"/>
                            <dgm:param type="endPts" val="bCtr tCtr"/>
                          </dgm:alg>
                        </dgm:if>
                        <dgm:else name="Name50">
                          <dgm:alg type="conn">
                            <dgm:param type="dim" val="1D"/>
                            <dgm:param type="endSty" val="noArr"/>
                            <dgm:param type="connRout" val="bend"/>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dim" val="1D"/>
                            <dgm:param type="endSty" val="noArr"/>
                            <dgm:param type="connRout" val="bend"/>
                            <dgm:param type="begPts" val="midR"/>
                            <dgm:param type="endPts" val="tCtr"/>
                          </dgm:alg>
                        </dgm:if>
                        <dgm:else name="Name55">
                          <dgm:alg type="conn">
                            <dgm:param type="dim" val="1D"/>
                            <dgm:param type="endSty" val="noArr"/>
                            <dgm:param type="connRout" val="bend"/>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dim" val="1D"/>
                            <dgm:param type="endSty" val="noArr"/>
                            <dgm:param type="connRout" val="bend"/>
                            <dgm:param type="begPts" val="midR"/>
                            <dgm:param type="endPts" val="bCtr"/>
                          </dgm:alg>
                        </dgm:if>
                        <dgm:else name="Name60">
                          <dgm:alg type="conn">
                            <dgm:param type="dim" val="1D"/>
                            <dgm:param type="endSty" val="noArr"/>
                            <dgm:param type="connRout" val="bend"/>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dim" val="1D"/>
                            <dgm:param type="endSty" val="noArr"/>
                            <dgm:param type="connRout" val="bend"/>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dim" val="1D"/>
                            <dgm:param type="endSty" val="noArr"/>
                            <dgm:param type="connRout" val="bend"/>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linDir" val="fromL"/>
                            <dgm:param type="chAlign" val="t"/>
                          </dgm:alg>
                        </dgm:if>
                        <dgm:else name="Name93">
                          <dgm:alg type="hierChild">
                            <dgm:param type="linDir" val="fromR"/>
                            <dgm:param type="chAlign" val="t"/>
                          </dgm:alg>
                        </dgm:else>
                      </dgm:choose>
                    </dgm:if>
                    <dgm:if name="Name94" func="var" arg="hierBranch" op="equ" val="r">
                      <dgm:choose name="Name95">
                        <dgm:if name="Name96" func="var" arg="dir" op="equ" val="norm">
                          <dgm:alg type="hierChild">
                            <dgm:param type="linDir" val="fromL"/>
                            <dgm:param type="chAlign" val="b"/>
                          </dgm:alg>
                        </dgm:if>
                        <dgm:else name="Name97">
                          <dgm:alg type="hierChild">
                            <dgm:param type="linDir" val="fromR"/>
                            <dgm:param type="chAlign" val="b"/>
                          </dgm:alg>
                        </dgm:else>
                      </dgm:choose>
                    </dgm:if>
                    <dgm:if name="Name98" func="var" arg="hierBranch" op="equ" val="hang">
                      <dgm:choose name="Name99">
                        <dgm:if name="Name100" func="var" arg="dir" op="equ" val="norm">
                          <dgm:alg type="hierChild">
                            <dgm:param type="linDir" val="fromT"/>
                            <dgm:param type="chAlign" val="l"/>
                            <dgm:param type="secLinDir" val="fromL"/>
                            <dgm:param type="secChAlign" val="t"/>
                          </dgm:alg>
                        </dgm:if>
                        <dgm:else name="Name101">
                          <dgm:alg type="hierChild">
                            <dgm:param type="linDir" val="fromT"/>
                            <dgm:param type="chAlign" val="r"/>
                            <dgm:param type="secLinDir" val="fromR"/>
                            <dgm:param type="secChAlign" val="t"/>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linDir" val="fromT"/>
                        <dgm:param type="chAlign" val="l"/>
                        <dgm:param type="secLinDir" val="fromL"/>
                        <dgm:param type="secChAlign" val="t"/>
                      </dgm:alg>
                    </dgm:if>
                    <dgm:else name="Name109">
                      <dgm:alg type="hierChild">
                        <dgm:param type="linDir" val="fromT"/>
                        <dgm:param type="chAlign" val="r"/>
                        <dgm:param type="secLinDir" val="fromR"/>
                        <dgm:param type="secChAlign" val="t"/>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linDir" val="fromT"/>
                  <dgm:param type="chAlign" val="l"/>
                  <dgm:param type="secLinDir" val="fromL"/>
                  <dgm:param type="secChAlign" val="t"/>
                </dgm:alg>
              </dgm:if>
              <dgm:else name="Name113">
                <dgm:alg type="hierChild">
                  <dgm:param type="linDir" val="fromT"/>
                  <dgm:param type="chAlign" val="r"/>
                  <dgm:param type="secLinDir" val="fromR"/>
                  <dgm:param type="secChAlign" val="t"/>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dim" val="1D"/>
                        <dgm:param type="endSty" val="noArr"/>
                        <dgm:param type="connRout" val="bend"/>
                        <dgm:param type="begPts" val="midR"/>
                        <dgm:param type="endPts" val="bCtr tCtr"/>
                      </dgm:alg>
                    </dgm:if>
                    <dgm:else name="Name118">
                      <dgm:alg type="conn">
                        <dgm:param type="dim" val="1D"/>
                        <dgm:param type="endSty" val="noArr"/>
                        <dgm:param type="connRout" val="bend"/>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linDir" val="fromL"/>
                            <dgm:param type="chAlign" val="t"/>
                          </dgm:alg>
                        </dgm:if>
                        <dgm:else name="Name145">
                          <dgm:alg type="hierChild">
                            <dgm:param type="linDir" val="fromR"/>
                            <dgm:param type="chAlign" val="t"/>
                          </dgm:alg>
                        </dgm:else>
                      </dgm:choose>
                    </dgm:if>
                    <dgm:if name="Name146" func="var" arg="hierBranch" op="equ" val="r">
                      <dgm:choose name="Name147">
                        <dgm:if name="Name148" func="var" arg="dir" op="equ" val="norm">
                          <dgm:alg type="hierChild">
                            <dgm:param type="linDir" val="fromL"/>
                            <dgm:param type="chAlign" val="b"/>
                          </dgm:alg>
                        </dgm:if>
                        <dgm:else name="Name149">
                          <dgm:alg type="hierChild">
                            <dgm:param type="linDir" val="fromR"/>
                            <dgm:param type="chAlign" val="b"/>
                          </dgm:alg>
                        </dgm:else>
                      </dgm:choose>
                    </dgm:if>
                    <dgm:if name="Name150" func="var" arg="hierBranch" op="equ" val="hang">
                      <dgm:choose name="Name151">
                        <dgm:if name="Name152" func="var" arg="dir" op="equ" val="norm">
                          <dgm:alg type="hierChild">
                            <dgm:param type="linDir" val="fromT"/>
                            <dgm:param type="chAlign" val="l"/>
                            <dgm:param type="secLinDir" val="fromL"/>
                            <dgm:param type="secChAlign" val="t"/>
                          </dgm:alg>
                        </dgm:if>
                        <dgm:else name="Name153">
                          <dgm:alg type="hierChild">
                            <dgm:param type="linDir" val="fromT"/>
                            <dgm:param type="chAlign" val="r"/>
                            <dgm:param type="secLinDir" val="fromR"/>
                            <dgm:param type="secChAlign" val="t"/>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linDir" val="fromT"/>
                        <dgm:param type="chAlign" val="l"/>
                        <dgm:param type="secLinDir" val="fromL"/>
                        <dgm:param type="secChAlign" val="t"/>
                      </dgm:alg>
                    </dgm:if>
                    <dgm:else name="Name161">
                      <dgm:alg type="hierChild">
                        <dgm:param type="linDir" val="fromT"/>
                        <dgm:param type="chAlign" val="r"/>
                        <dgm:param type="secLinDir" val="fromR"/>
                        <dgm:param type="secChAlign" val="t"/>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linDir" val="fromL"/>
                      <dgm:param type="chAlign" val="t"/>
                    </dgm:alg>
                  </dgm:if>
                  <dgm:else name="Name31">
                    <dgm:alg type="hierChild">
                      <dgm:param type="linDir" val="fromR"/>
                      <dgm:param type="chAlign" val="t"/>
                    </dgm:alg>
                  </dgm:else>
                </dgm:choose>
              </dgm:if>
              <dgm:if name="Name32" func="var" arg="hierBranch" op="equ" val="r">
                <dgm:choose name="Name33">
                  <dgm:if name="Name34" func="var" arg="dir" op="equ" val="norm">
                    <dgm:alg type="hierChild">
                      <dgm:param type="linDir" val="fromL"/>
                      <dgm:param type="chAlign" val="b"/>
                    </dgm:alg>
                  </dgm:if>
                  <dgm:else name="Name35">
                    <dgm:alg type="hierChild">
                      <dgm:param type="linDir" val="fromR"/>
                      <dgm:param type="chAlign" val="b"/>
                    </dgm:alg>
                  </dgm:else>
                </dgm:choose>
              </dgm:if>
              <dgm:if name="Name36" func="var" arg="hierBranch" op="equ" val="hang">
                <dgm:choose name="Name37">
                  <dgm:if name="Name38" func="var" arg="dir" op="equ" val="norm">
                    <dgm:alg type="hierChild">
                      <dgm:param type="linDir" val="fromT"/>
                      <dgm:param type="chAlign" val="l"/>
                      <dgm:param type="secLinDir" val="fromL"/>
                      <dgm:param type="secChAlign" val="t"/>
                    </dgm:alg>
                  </dgm:if>
                  <dgm:else name="Name39">
                    <dgm:alg type="hierChild">
                      <dgm:param type="linDir" val="fromT"/>
                      <dgm:param type="chAlign" val="r"/>
                      <dgm:param type="secLinDir" val="fromR"/>
                      <dgm:param type="secChAlign" val="t"/>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dim" val="1D"/>
                            <dgm:param type="endSty" val="noArr"/>
                            <dgm:param type="connRout" val="bend"/>
                            <dgm:param type="begPts" val="midR"/>
                            <dgm:param type="endPts" val="bCtr tCtr"/>
                          </dgm:alg>
                        </dgm:if>
                        <dgm:else name="Name50">
                          <dgm:alg type="conn">
                            <dgm:param type="dim" val="1D"/>
                            <dgm:param type="endSty" val="noArr"/>
                            <dgm:param type="connRout" val="bend"/>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dim" val="1D"/>
                            <dgm:param type="endSty" val="noArr"/>
                            <dgm:param type="connRout" val="bend"/>
                            <dgm:param type="begPts" val="midR"/>
                            <dgm:param type="endPts" val="tCtr"/>
                          </dgm:alg>
                        </dgm:if>
                        <dgm:else name="Name55">
                          <dgm:alg type="conn">
                            <dgm:param type="dim" val="1D"/>
                            <dgm:param type="endSty" val="noArr"/>
                            <dgm:param type="connRout" val="bend"/>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dim" val="1D"/>
                            <dgm:param type="endSty" val="noArr"/>
                            <dgm:param type="connRout" val="bend"/>
                            <dgm:param type="begPts" val="midR"/>
                            <dgm:param type="endPts" val="bCtr"/>
                          </dgm:alg>
                        </dgm:if>
                        <dgm:else name="Name60">
                          <dgm:alg type="conn">
                            <dgm:param type="dim" val="1D"/>
                            <dgm:param type="endSty" val="noArr"/>
                            <dgm:param type="connRout" val="bend"/>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dim" val="1D"/>
                            <dgm:param type="endSty" val="noArr"/>
                            <dgm:param type="connRout" val="bend"/>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dim" val="1D"/>
                            <dgm:param type="endSty" val="noArr"/>
                            <dgm:param type="connRout" val="bend"/>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linDir" val="fromL"/>
                            <dgm:param type="chAlign" val="t"/>
                          </dgm:alg>
                        </dgm:if>
                        <dgm:else name="Name93">
                          <dgm:alg type="hierChild">
                            <dgm:param type="linDir" val="fromR"/>
                            <dgm:param type="chAlign" val="t"/>
                          </dgm:alg>
                        </dgm:else>
                      </dgm:choose>
                    </dgm:if>
                    <dgm:if name="Name94" func="var" arg="hierBranch" op="equ" val="r">
                      <dgm:choose name="Name95">
                        <dgm:if name="Name96" func="var" arg="dir" op="equ" val="norm">
                          <dgm:alg type="hierChild">
                            <dgm:param type="linDir" val="fromL"/>
                            <dgm:param type="chAlign" val="b"/>
                          </dgm:alg>
                        </dgm:if>
                        <dgm:else name="Name97">
                          <dgm:alg type="hierChild">
                            <dgm:param type="linDir" val="fromR"/>
                            <dgm:param type="chAlign" val="b"/>
                          </dgm:alg>
                        </dgm:else>
                      </dgm:choose>
                    </dgm:if>
                    <dgm:if name="Name98" func="var" arg="hierBranch" op="equ" val="hang">
                      <dgm:choose name="Name99">
                        <dgm:if name="Name100" func="var" arg="dir" op="equ" val="norm">
                          <dgm:alg type="hierChild">
                            <dgm:param type="linDir" val="fromT"/>
                            <dgm:param type="chAlign" val="l"/>
                            <dgm:param type="secLinDir" val="fromL"/>
                            <dgm:param type="secChAlign" val="t"/>
                          </dgm:alg>
                        </dgm:if>
                        <dgm:else name="Name101">
                          <dgm:alg type="hierChild">
                            <dgm:param type="linDir" val="fromT"/>
                            <dgm:param type="chAlign" val="r"/>
                            <dgm:param type="secLinDir" val="fromR"/>
                            <dgm:param type="secChAlign" val="t"/>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linDir" val="fromT"/>
                        <dgm:param type="chAlign" val="l"/>
                        <dgm:param type="secLinDir" val="fromL"/>
                        <dgm:param type="secChAlign" val="t"/>
                      </dgm:alg>
                    </dgm:if>
                    <dgm:else name="Name109">
                      <dgm:alg type="hierChild">
                        <dgm:param type="linDir" val="fromT"/>
                        <dgm:param type="chAlign" val="r"/>
                        <dgm:param type="secLinDir" val="fromR"/>
                        <dgm:param type="secChAlign" val="t"/>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linDir" val="fromT"/>
                  <dgm:param type="chAlign" val="l"/>
                  <dgm:param type="secLinDir" val="fromL"/>
                  <dgm:param type="secChAlign" val="t"/>
                </dgm:alg>
              </dgm:if>
              <dgm:else name="Name113">
                <dgm:alg type="hierChild">
                  <dgm:param type="linDir" val="fromT"/>
                  <dgm:param type="chAlign" val="r"/>
                  <dgm:param type="secLinDir" val="fromR"/>
                  <dgm:param type="secChAlign" val="t"/>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dim" val="1D"/>
                        <dgm:param type="endSty" val="noArr"/>
                        <dgm:param type="connRout" val="bend"/>
                        <dgm:param type="begPts" val="midR"/>
                        <dgm:param type="endPts" val="bCtr tCtr"/>
                      </dgm:alg>
                    </dgm:if>
                    <dgm:else name="Name118">
                      <dgm:alg type="conn">
                        <dgm:param type="dim" val="1D"/>
                        <dgm:param type="endSty" val="noArr"/>
                        <dgm:param type="connRout" val="bend"/>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linDir" val="fromL"/>
                            <dgm:param type="chAlign" val="t"/>
                          </dgm:alg>
                        </dgm:if>
                        <dgm:else name="Name145">
                          <dgm:alg type="hierChild">
                            <dgm:param type="linDir" val="fromR"/>
                            <dgm:param type="chAlign" val="t"/>
                          </dgm:alg>
                        </dgm:else>
                      </dgm:choose>
                    </dgm:if>
                    <dgm:if name="Name146" func="var" arg="hierBranch" op="equ" val="r">
                      <dgm:choose name="Name147">
                        <dgm:if name="Name148" func="var" arg="dir" op="equ" val="norm">
                          <dgm:alg type="hierChild">
                            <dgm:param type="linDir" val="fromL"/>
                            <dgm:param type="chAlign" val="b"/>
                          </dgm:alg>
                        </dgm:if>
                        <dgm:else name="Name149">
                          <dgm:alg type="hierChild">
                            <dgm:param type="linDir" val="fromR"/>
                            <dgm:param type="chAlign" val="b"/>
                          </dgm:alg>
                        </dgm:else>
                      </dgm:choose>
                    </dgm:if>
                    <dgm:if name="Name150" func="var" arg="hierBranch" op="equ" val="hang">
                      <dgm:choose name="Name151">
                        <dgm:if name="Name152" func="var" arg="dir" op="equ" val="norm">
                          <dgm:alg type="hierChild">
                            <dgm:param type="linDir" val="fromT"/>
                            <dgm:param type="chAlign" val="l"/>
                            <dgm:param type="secLinDir" val="fromL"/>
                            <dgm:param type="secChAlign" val="t"/>
                          </dgm:alg>
                        </dgm:if>
                        <dgm:else name="Name153">
                          <dgm:alg type="hierChild">
                            <dgm:param type="linDir" val="fromT"/>
                            <dgm:param type="chAlign" val="r"/>
                            <dgm:param type="secLinDir" val="fromR"/>
                            <dgm:param type="secChAlign" val="t"/>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linDir" val="fromT"/>
                        <dgm:param type="chAlign" val="l"/>
                        <dgm:param type="secLinDir" val="fromL"/>
                        <dgm:param type="secChAlign" val="t"/>
                      </dgm:alg>
                    </dgm:if>
                    <dgm:else name="Name161">
                      <dgm:alg type="hierChild">
                        <dgm:param type="linDir" val="fromT"/>
                        <dgm:param type="chAlign" val="r"/>
                        <dgm:param type="secLinDir" val="fromR"/>
                        <dgm:param type="secChAlign" val="t"/>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linDir" val="fromL"/>
                      <dgm:param type="chAlign" val="t"/>
                    </dgm:alg>
                  </dgm:if>
                  <dgm:else name="Name31">
                    <dgm:alg type="hierChild">
                      <dgm:param type="linDir" val="fromR"/>
                      <dgm:param type="chAlign" val="t"/>
                    </dgm:alg>
                  </dgm:else>
                </dgm:choose>
              </dgm:if>
              <dgm:if name="Name32" func="var" arg="hierBranch" op="equ" val="r">
                <dgm:choose name="Name33">
                  <dgm:if name="Name34" func="var" arg="dir" op="equ" val="norm">
                    <dgm:alg type="hierChild">
                      <dgm:param type="linDir" val="fromL"/>
                      <dgm:param type="chAlign" val="b"/>
                    </dgm:alg>
                  </dgm:if>
                  <dgm:else name="Name35">
                    <dgm:alg type="hierChild">
                      <dgm:param type="linDir" val="fromR"/>
                      <dgm:param type="chAlign" val="b"/>
                    </dgm:alg>
                  </dgm:else>
                </dgm:choose>
              </dgm:if>
              <dgm:if name="Name36" func="var" arg="hierBranch" op="equ" val="hang">
                <dgm:choose name="Name37">
                  <dgm:if name="Name38" func="var" arg="dir" op="equ" val="norm">
                    <dgm:alg type="hierChild">
                      <dgm:param type="linDir" val="fromT"/>
                      <dgm:param type="chAlign" val="l"/>
                      <dgm:param type="secLinDir" val="fromL"/>
                      <dgm:param type="secChAlign" val="t"/>
                    </dgm:alg>
                  </dgm:if>
                  <dgm:else name="Name39">
                    <dgm:alg type="hierChild">
                      <dgm:param type="linDir" val="fromT"/>
                      <dgm:param type="chAlign" val="r"/>
                      <dgm:param type="secLinDir" val="fromR"/>
                      <dgm:param type="secChAlign" val="t"/>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dim" val="1D"/>
                            <dgm:param type="endSty" val="noArr"/>
                            <dgm:param type="connRout" val="bend"/>
                            <dgm:param type="begPts" val="midR"/>
                            <dgm:param type="endPts" val="bCtr tCtr"/>
                          </dgm:alg>
                        </dgm:if>
                        <dgm:else name="Name50">
                          <dgm:alg type="conn">
                            <dgm:param type="dim" val="1D"/>
                            <dgm:param type="endSty" val="noArr"/>
                            <dgm:param type="connRout" val="bend"/>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dim" val="1D"/>
                            <dgm:param type="endSty" val="noArr"/>
                            <dgm:param type="connRout" val="bend"/>
                            <dgm:param type="begPts" val="midR"/>
                            <dgm:param type="endPts" val="tCtr"/>
                          </dgm:alg>
                        </dgm:if>
                        <dgm:else name="Name55">
                          <dgm:alg type="conn">
                            <dgm:param type="dim" val="1D"/>
                            <dgm:param type="endSty" val="noArr"/>
                            <dgm:param type="connRout" val="bend"/>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dim" val="1D"/>
                            <dgm:param type="endSty" val="noArr"/>
                            <dgm:param type="connRout" val="bend"/>
                            <dgm:param type="begPts" val="midR"/>
                            <dgm:param type="endPts" val="bCtr"/>
                          </dgm:alg>
                        </dgm:if>
                        <dgm:else name="Name60">
                          <dgm:alg type="conn">
                            <dgm:param type="dim" val="1D"/>
                            <dgm:param type="endSty" val="noArr"/>
                            <dgm:param type="connRout" val="bend"/>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dim" val="1D"/>
                            <dgm:param type="endSty" val="noArr"/>
                            <dgm:param type="connRout" val="bend"/>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dim" val="1D"/>
                            <dgm:param type="endSty" val="noArr"/>
                            <dgm:param type="connRout" val="bend"/>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linDir" val="fromL"/>
                            <dgm:param type="chAlign" val="t"/>
                          </dgm:alg>
                        </dgm:if>
                        <dgm:else name="Name93">
                          <dgm:alg type="hierChild">
                            <dgm:param type="linDir" val="fromR"/>
                            <dgm:param type="chAlign" val="t"/>
                          </dgm:alg>
                        </dgm:else>
                      </dgm:choose>
                    </dgm:if>
                    <dgm:if name="Name94" func="var" arg="hierBranch" op="equ" val="r">
                      <dgm:choose name="Name95">
                        <dgm:if name="Name96" func="var" arg="dir" op="equ" val="norm">
                          <dgm:alg type="hierChild">
                            <dgm:param type="linDir" val="fromL"/>
                            <dgm:param type="chAlign" val="b"/>
                          </dgm:alg>
                        </dgm:if>
                        <dgm:else name="Name97">
                          <dgm:alg type="hierChild">
                            <dgm:param type="linDir" val="fromR"/>
                            <dgm:param type="chAlign" val="b"/>
                          </dgm:alg>
                        </dgm:else>
                      </dgm:choose>
                    </dgm:if>
                    <dgm:if name="Name98" func="var" arg="hierBranch" op="equ" val="hang">
                      <dgm:choose name="Name99">
                        <dgm:if name="Name100" func="var" arg="dir" op="equ" val="norm">
                          <dgm:alg type="hierChild">
                            <dgm:param type="linDir" val="fromT"/>
                            <dgm:param type="chAlign" val="l"/>
                            <dgm:param type="secLinDir" val="fromL"/>
                            <dgm:param type="secChAlign" val="t"/>
                          </dgm:alg>
                        </dgm:if>
                        <dgm:else name="Name101">
                          <dgm:alg type="hierChild">
                            <dgm:param type="linDir" val="fromT"/>
                            <dgm:param type="chAlign" val="r"/>
                            <dgm:param type="secLinDir" val="fromR"/>
                            <dgm:param type="secChAlign" val="t"/>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linDir" val="fromT"/>
                        <dgm:param type="chAlign" val="l"/>
                        <dgm:param type="secLinDir" val="fromL"/>
                        <dgm:param type="secChAlign" val="t"/>
                      </dgm:alg>
                    </dgm:if>
                    <dgm:else name="Name109">
                      <dgm:alg type="hierChild">
                        <dgm:param type="linDir" val="fromT"/>
                        <dgm:param type="chAlign" val="r"/>
                        <dgm:param type="secLinDir" val="fromR"/>
                        <dgm:param type="secChAlign" val="t"/>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linDir" val="fromT"/>
                  <dgm:param type="chAlign" val="l"/>
                  <dgm:param type="secLinDir" val="fromL"/>
                  <dgm:param type="secChAlign" val="t"/>
                </dgm:alg>
              </dgm:if>
              <dgm:else name="Name113">
                <dgm:alg type="hierChild">
                  <dgm:param type="linDir" val="fromT"/>
                  <dgm:param type="chAlign" val="r"/>
                  <dgm:param type="secLinDir" val="fromR"/>
                  <dgm:param type="secChAlign" val="t"/>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dim" val="1D"/>
                        <dgm:param type="endSty" val="noArr"/>
                        <dgm:param type="connRout" val="bend"/>
                        <dgm:param type="begPts" val="midR"/>
                        <dgm:param type="endPts" val="bCtr tCtr"/>
                      </dgm:alg>
                    </dgm:if>
                    <dgm:else name="Name118">
                      <dgm:alg type="conn">
                        <dgm:param type="dim" val="1D"/>
                        <dgm:param type="endSty" val="noArr"/>
                        <dgm:param type="connRout" val="bend"/>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linDir" val="fromL"/>
                            <dgm:param type="chAlign" val="t"/>
                          </dgm:alg>
                        </dgm:if>
                        <dgm:else name="Name145">
                          <dgm:alg type="hierChild">
                            <dgm:param type="linDir" val="fromR"/>
                            <dgm:param type="chAlign" val="t"/>
                          </dgm:alg>
                        </dgm:else>
                      </dgm:choose>
                    </dgm:if>
                    <dgm:if name="Name146" func="var" arg="hierBranch" op="equ" val="r">
                      <dgm:choose name="Name147">
                        <dgm:if name="Name148" func="var" arg="dir" op="equ" val="norm">
                          <dgm:alg type="hierChild">
                            <dgm:param type="linDir" val="fromL"/>
                            <dgm:param type="chAlign" val="b"/>
                          </dgm:alg>
                        </dgm:if>
                        <dgm:else name="Name149">
                          <dgm:alg type="hierChild">
                            <dgm:param type="linDir" val="fromR"/>
                            <dgm:param type="chAlign" val="b"/>
                          </dgm:alg>
                        </dgm:else>
                      </dgm:choose>
                    </dgm:if>
                    <dgm:if name="Name150" func="var" arg="hierBranch" op="equ" val="hang">
                      <dgm:choose name="Name151">
                        <dgm:if name="Name152" func="var" arg="dir" op="equ" val="norm">
                          <dgm:alg type="hierChild">
                            <dgm:param type="linDir" val="fromT"/>
                            <dgm:param type="chAlign" val="l"/>
                            <dgm:param type="secLinDir" val="fromL"/>
                            <dgm:param type="secChAlign" val="t"/>
                          </dgm:alg>
                        </dgm:if>
                        <dgm:else name="Name153">
                          <dgm:alg type="hierChild">
                            <dgm:param type="linDir" val="fromT"/>
                            <dgm:param type="chAlign" val="r"/>
                            <dgm:param type="secLinDir" val="fromR"/>
                            <dgm:param type="secChAlign" val="t"/>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linDir" val="fromT"/>
                        <dgm:param type="chAlign" val="l"/>
                        <dgm:param type="secLinDir" val="fromL"/>
                        <dgm:param type="secChAlign" val="t"/>
                      </dgm:alg>
                    </dgm:if>
                    <dgm:else name="Name161">
                      <dgm:alg type="hierChild">
                        <dgm:param type="linDir" val="fromT"/>
                        <dgm:param type="chAlign" val="r"/>
                        <dgm:param type="secLinDir" val="fromR"/>
                        <dgm:param type="secChAlign" val="t"/>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linDir" val="fromL"/>
                      <dgm:param type="chAlign" val="t"/>
                    </dgm:alg>
                  </dgm:if>
                  <dgm:else name="Name31">
                    <dgm:alg type="hierChild">
                      <dgm:param type="linDir" val="fromR"/>
                      <dgm:param type="chAlign" val="t"/>
                    </dgm:alg>
                  </dgm:else>
                </dgm:choose>
              </dgm:if>
              <dgm:if name="Name32" func="var" arg="hierBranch" op="equ" val="r">
                <dgm:choose name="Name33">
                  <dgm:if name="Name34" func="var" arg="dir" op="equ" val="norm">
                    <dgm:alg type="hierChild">
                      <dgm:param type="linDir" val="fromL"/>
                      <dgm:param type="chAlign" val="b"/>
                    </dgm:alg>
                  </dgm:if>
                  <dgm:else name="Name35">
                    <dgm:alg type="hierChild">
                      <dgm:param type="linDir" val="fromR"/>
                      <dgm:param type="chAlign" val="b"/>
                    </dgm:alg>
                  </dgm:else>
                </dgm:choose>
              </dgm:if>
              <dgm:if name="Name36" func="var" arg="hierBranch" op="equ" val="hang">
                <dgm:choose name="Name37">
                  <dgm:if name="Name38" func="var" arg="dir" op="equ" val="norm">
                    <dgm:alg type="hierChild">
                      <dgm:param type="linDir" val="fromT"/>
                      <dgm:param type="chAlign" val="l"/>
                      <dgm:param type="secLinDir" val="fromL"/>
                      <dgm:param type="secChAlign" val="t"/>
                    </dgm:alg>
                  </dgm:if>
                  <dgm:else name="Name39">
                    <dgm:alg type="hierChild">
                      <dgm:param type="linDir" val="fromT"/>
                      <dgm:param type="chAlign" val="r"/>
                      <dgm:param type="secLinDir" val="fromR"/>
                      <dgm:param type="secChAlign" val="t"/>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dim" val="1D"/>
                            <dgm:param type="endSty" val="noArr"/>
                            <dgm:param type="connRout" val="bend"/>
                            <dgm:param type="begPts" val="midR"/>
                            <dgm:param type="endPts" val="bCtr tCtr"/>
                          </dgm:alg>
                        </dgm:if>
                        <dgm:else name="Name50">
                          <dgm:alg type="conn">
                            <dgm:param type="dim" val="1D"/>
                            <dgm:param type="endSty" val="noArr"/>
                            <dgm:param type="connRout" val="bend"/>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dim" val="1D"/>
                            <dgm:param type="endSty" val="noArr"/>
                            <dgm:param type="connRout" val="bend"/>
                            <dgm:param type="begPts" val="midR"/>
                            <dgm:param type="endPts" val="tCtr"/>
                          </dgm:alg>
                        </dgm:if>
                        <dgm:else name="Name55">
                          <dgm:alg type="conn">
                            <dgm:param type="dim" val="1D"/>
                            <dgm:param type="endSty" val="noArr"/>
                            <dgm:param type="connRout" val="bend"/>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dim" val="1D"/>
                            <dgm:param type="endSty" val="noArr"/>
                            <dgm:param type="connRout" val="bend"/>
                            <dgm:param type="begPts" val="midR"/>
                            <dgm:param type="endPts" val="bCtr"/>
                          </dgm:alg>
                        </dgm:if>
                        <dgm:else name="Name60">
                          <dgm:alg type="conn">
                            <dgm:param type="dim" val="1D"/>
                            <dgm:param type="endSty" val="noArr"/>
                            <dgm:param type="connRout" val="bend"/>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dim" val="1D"/>
                            <dgm:param type="endSty" val="noArr"/>
                            <dgm:param type="connRout" val="bend"/>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dim" val="1D"/>
                            <dgm:param type="endSty" val="noArr"/>
                            <dgm:param type="connRout" val="bend"/>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linDir" val="fromL"/>
                            <dgm:param type="chAlign" val="t"/>
                          </dgm:alg>
                        </dgm:if>
                        <dgm:else name="Name93">
                          <dgm:alg type="hierChild">
                            <dgm:param type="linDir" val="fromR"/>
                            <dgm:param type="chAlign" val="t"/>
                          </dgm:alg>
                        </dgm:else>
                      </dgm:choose>
                    </dgm:if>
                    <dgm:if name="Name94" func="var" arg="hierBranch" op="equ" val="r">
                      <dgm:choose name="Name95">
                        <dgm:if name="Name96" func="var" arg="dir" op="equ" val="norm">
                          <dgm:alg type="hierChild">
                            <dgm:param type="linDir" val="fromL"/>
                            <dgm:param type="chAlign" val="b"/>
                          </dgm:alg>
                        </dgm:if>
                        <dgm:else name="Name97">
                          <dgm:alg type="hierChild">
                            <dgm:param type="linDir" val="fromR"/>
                            <dgm:param type="chAlign" val="b"/>
                          </dgm:alg>
                        </dgm:else>
                      </dgm:choose>
                    </dgm:if>
                    <dgm:if name="Name98" func="var" arg="hierBranch" op="equ" val="hang">
                      <dgm:choose name="Name99">
                        <dgm:if name="Name100" func="var" arg="dir" op="equ" val="norm">
                          <dgm:alg type="hierChild">
                            <dgm:param type="linDir" val="fromT"/>
                            <dgm:param type="chAlign" val="l"/>
                            <dgm:param type="secLinDir" val="fromL"/>
                            <dgm:param type="secChAlign" val="t"/>
                          </dgm:alg>
                        </dgm:if>
                        <dgm:else name="Name101">
                          <dgm:alg type="hierChild">
                            <dgm:param type="linDir" val="fromT"/>
                            <dgm:param type="chAlign" val="r"/>
                            <dgm:param type="secLinDir" val="fromR"/>
                            <dgm:param type="secChAlign" val="t"/>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linDir" val="fromT"/>
                        <dgm:param type="chAlign" val="l"/>
                        <dgm:param type="secLinDir" val="fromL"/>
                        <dgm:param type="secChAlign" val="t"/>
                      </dgm:alg>
                    </dgm:if>
                    <dgm:else name="Name109">
                      <dgm:alg type="hierChild">
                        <dgm:param type="linDir" val="fromT"/>
                        <dgm:param type="chAlign" val="r"/>
                        <dgm:param type="secLinDir" val="fromR"/>
                        <dgm:param type="secChAlign" val="t"/>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linDir" val="fromT"/>
                  <dgm:param type="chAlign" val="l"/>
                  <dgm:param type="secLinDir" val="fromL"/>
                  <dgm:param type="secChAlign" val="t"/>
                </dgm:alg>
              </dgm:if>
              <dgm:else name="Name113">
                <dgm:alg type="hierChild">
                  <dgm:param type="linDir" val="fromT"/>
                  <dgm:param type="chAlign" val="r"/>
                  <dgm:param type="secLinDir" val="fromR"/>
                  <dgm:param type="secChAlign" val="t"/>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dim" val="1D"/>
                        <dgm:param type="endSty" val="noArr"/>
                        <dgm:param type="connRout" val="bend"/>
                        <dgm:param type="begPts" val="midR"/>
                        <dgm:param type="endPts" val="bCtr tCtr"/>
                      </dgm:alg>
                    </dgm:if>
                    <dgm:else name="Name118">
                      <dgm:alg type="conn">
                        <dgm:param type="dim" val="1D"/>
                        <dgm:param type="endSty" val="noArr"/>
                        <dgm:param type="connRout" val="bend"/>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linDir" val="fromL"/>
                            <dgm:param type="chAlign" val="t"/>
                          </dgm:alg>
                        </dgm:if>
                        <dgm:else name="Name145">
                          <dgm:alg type="hierChild">
                            <dgm:param type="linDir" val="fromR"/>
                            <dgm:param type="chAlign" val="t"/>
                          </dgm:alg>
                        </dgm:else>
                      </dgm:choose>
                    </dgm:if>
                    <dgm:if name="Name146" func="var" arg="hierBranch" op="equ" val="r">
                      <dgm:choose name="Name147">
                        <dgm:if name="Name148" func="var" arg="dir" op="equ" val="norm">
                          <dgm:alg type="hierChild">
                            <dgm:param type="linDir" val="fromL"/>
                            <dgm:param type="chAlign" val="b"/>
                          </dgm:alg>
                        </dgm:if>
                        <dgm:else name="Name149">
                          <dgm:alg type="hierChild">
                            <dgm:param type="linDir" val="fromR"/>
                            <dgm:param type="chAlign" val="b"/>
                          </dgm:alg>
                        </dgm:else>
                      </dgm:choose>
                    </dgm:if>
                    <dgm:if name="Name150" func="var" arg="hierBranch" op="equ" val="hang">
                      <dgm:choose name="Name151">
                        <dgm:if name="Name152" func="var" arg="dir" op="equ" val="norm">
                          <dgm:alg type="hierChild">
                            <dgm:param type="linDir" val="fromT"/>
                            <dgm:param type="chAlign" val="l"/>
                            <dgm:param type="secLinDir" val="fromL"/>
                            <dgm:param type="secChAlign" val="t"/>
                          </dgm:alg>
                        </dgm:if>
                        <dgm:else name="Name153">
                          <dgm:alg type="hierChild">
                            <dgm:param type="linDir" val="fromT"/>
                            <dgm:param type="chAlign" val="r"/>
                            <dgm:param type="secLinDir" val="fromR"/>
                            <dgm:param type="secChAlign" val="t"/>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linDir" val="fromT"/>
                        <dgm:param type="chAlign" val="l"/>
                        <dgm:param type="secLinDir" val="fromL"/>
                        <dgm:param type="secChAlign" val="t"/>
                      </dgm:alg>
                    </dgm:if>
                    <dgm:else name="Name161">
                      <dgm:alg type="hierChild">
                        <dgm:param type="linDir" val="fromT"/>
                        <dgm:param type="chAlign" val="r"/>
                        <dgm:param type="secLinDir" val="fromR"/>
                        <dgm:param type="secChAlign" val="t"/>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b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callout">
    <dgm:scene3d>
      <a:camera prst="orthographicFront"/>
      <a:lightRig rig="threePt" dir="t"/>
    </dgm:scene3d>
    <dgm:txPr/>
    <dgm:style>
      <a:lnRef idx="1">
        <a:scrgbClr r="0" g="0" b="0"/>
      </a:lnRef>
      <a:fillRef idx="2">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solid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1">
        <a:scrgbClr r="0" g="0" b="0"/>
      </a:lnRef>
      <a:fillRef idx="2">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11B11F3-420D-4C02-B4DF-ACD48A1A88D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788CA0D-EF02-46D6-9C4E-3846D8C3D83C}"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11B11F3-420D-4C02-B4DF-ACD48A1A88D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788CA0D-EF02-46D6-9C4E-3846D8C3D83C}"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11B11F3-420D-4C02-B4DF-ACD48A1A88D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788CA0D-EF02-46D6-9C4E-3846D8C3D83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11B11F3-420D-4C02-B4DF-ACD48A1A88D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788CA0D-EF02-46D6-9C4E-3846D8C3D83C}"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F11B11F3-420D-4C02-B4DF-ACD48A1A88D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788CA0D-EF02-46D6-9C4E-3846D8C3D83C}"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11B11F3-420D-4C02-B4DF-ACD48A1A88D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788CA0D-EF02-46D6-9C4E-3846D8C3D83C}"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11B11F3-420D-4C02-B4DF-ACD48A1A88D3}"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788CA0D-EF02-46D6-9C4E-3846D8C3D83C}"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11B11F3-420D-4C02-B4DF-ACD48A1A88D3}"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788CA0D-EF02-46D6-9C4E-3846D8C3D83C}"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11B11F3-420D-4C02-B4DF-ACD48A1A88D3}"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788CA0D-EF02-46D6-9C4E-3846D8C3D83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F11B11F3-420D-4C02-B4DF-ACD48A1A88D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788CA0D-EF02-46D6-9C4E-3846D8C3D83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F11B11F3-420D-4C02-B4DF-ACD48A1A88D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788CA0D-EF02-46D6-9C4E-3846D8C3D83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srcRect/>
          <a:tile tx="0" ty="0" sx="100000" sy="100000" flip="none" algn="tl"/>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11B11F3-420D-4C02-B4DF-ACD48A1A88D3}"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788CA0D-EF02-46D6-9C4E-3846D8C3D83C}"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_rels/slide79.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3.xml"/><Relationship Id="rId4" Type="http://schemas.openxmlformats.org/officeDocument/2006/relationships/diagramColors" Target="../diagrams/colors3.xml"/><Relationship Id="rId3" Type="http://schemas.openxmlformats.org/officeDocument/2006/relationships/diagramQuickStyle" Target="../diagrams/quickStyle3.xml"/><Relationship Id="rId2" Type="http://schemas.openxmlformats.org/officeDocument/2006/relationships/diagramLayout" Target="../diagrams/layout3.xml"/><Relationship Id="rId1" Type="http://schemas.openxmlformats.org/officeDocument/2006/relationships/diagramData" Target="../diagrams/data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4.xml"/><Relationship Id="rId4" Type="http://schemas.openxmlformats.org/officeDocument/2006/relationships/diagramColors" Target="../diagrams/colors4.xml"/><Relationship Id="rId3" Type="http://schemas.openxmlformats.org/officeDocument/2006/relationships/diagramQuickStyle" Target="../diagrams/quickStyle4.xml"/><Relationship Id="rId2" Type="http://schemas.openxmlformats.org/officeDocument/2006/relationships/diagramLayout" Target="../diagrams/layout4.xml"/><Relationship Id="rId1" Type="http://schemas.openxmlformats.org/officeDocument/2006/relationships/diagramData" Target="../diagrams/data4.xml"/></Relationships>
</file>

<file path=ppt/slides/_rels/slide8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5.xml"/><Relationship Id="rId4" Type="http://schemas.openxmlformats.org/officeDocument/2006/relationships/diagramColors" Target="../diagrams/colors5.xml"/><Relationship Id="rId3" Type="http://schemas.openxmlformats.org/officeDocument/2006/relationships/diagramQuickStyle" Target="../diagrams/quickStyle5.xml"/><Relationship Id="rId2" Type="http://schemas.openxmlformats.org/officeDocument/2006/relationships/diagramLayout" Target="../diagrams/layout5.xml"/><Relationship Id="rId1" Type="http://schemas.openxmlformats.org/officeDocument/2006/relationships/diagramData" Target="../diagrams/data5.xml"/></Relationships>
</file>

<file path=ppt/slides/_rels/slide8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6.xml"/><Relationship Id="rId4" Type="http://schemas.openxmlformats.org/officeDocument/2006/relationships/diagramColors" Target="../diagrams/colors6.xml"/><Relationship Id="rId3" Type="http://schemas.openxmlformats.org/officeDocument/2006/relationships/diagramQuickStyle" Target="../diagrams/quickStyle6.xml"/><Relationship Id="rId2" Type="http://schemas.openxmlformats.org/officeDocument/2006/relationships/diagramLayout" Target="../diagrams/layout6.xml"/><Relationship Id="rId1" Type="http://schemas.openxmlformats.org/officeDocument/2006/relationships/diagramData" Target="../diagrams/data6.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a:t>幼儿教师口语表达与沟通训练</a:t>
            </a:r>
            <a:endParaRPr lang="zh-CN" altLang="en-US" dirty="0"/>
          </a:p>
        </p:txBody>
      </p:sp>
      <p:sp>
        <p:nvSpPr>
          <p:cNvPr id="3" name="副标题 2"/>
          <p:cNvSpPr>
            <a:spLocks noGrp="1"/>
          </p:cNvSpPr>
          <p:nvPr>
            <p:ph type="subTitle" idx="1"/>
          </p:nvPr>
        </p:nvSpPr>
        <p:spPr>
          <a:xfrm>
            <a:off x="1115616" y="3886200"/>
            <a:ext cx="7056784" cy="1752600"/>
          </a:xfrm>
        </p:spPr>
        <p:txBody>
          <a:bodyPr>
            <a:normAutofit/>
          </a:bodyPr>
          <a:lstStyle/>
          <a:p>
            <a:r>
              <a:rPr lang="zh-CN" altLang="en-US" sz="3800" b="1" dirty="0" smtClean="0">
                <a:latin typeface="楷体" panose="02010609060101010101" pitchFamily="49" charset="-122"/>
                <a:ea typeface="楷体" panose="02010609060101010101" pitchFamily="49" charset="-122"/>
              </a:rPr>
              <a:t>适用于学前教育及幼儿师范专业</a:t>
            </a:r>
            <a:endParaRPr lang="zh-CN" altLang="en-US" sz="38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t>现代汉语特点</a:t>
            </a:r>
            <a:r>
              <a:rPr lang="zh-CN" altLang="en-US" dirty="0" smtClean="0"/>
              <a:t>：语音</a:t>
            </a:r>
            <a:endParaRPr lang="zh-CN" altLang="en-US" dirty="0"/>
          </a:p>
        </p:txBody>
      </p:sp>
      <p:sp>
        <p:nvSpPr>
          <p:cNvPr id="3" name="内容占位符 2"/>
          <p:cNvSpPr>
            <a:spLocks noGrp="1"/>
          </p:cNvSpPr>
          <p:nvPr>
            <p:ph idx="1"/>
          </p:nvPr>
        </p:nvSpPr>
        <p:spPr/>
        <p:txBody>
          <a:bodyPr/>
          <a:lstStyle/>
          <a:p>
            <a:pPr>
              <a:lnSpc>
                <a:spcPct val="150000"/>
              </a:lnSpc>
            </a:pPr>
            <a:r>
              <a:rPr lang="en-US" altLang="zh-CN" dirty="0" smtClean="0"/>
              <a:t>1.</a:t>
            </a:r>
            <a:r>
              <a:rPr lang="zh-CN" altLang="en-US" dirty="0" smtClean="0"/>
              <a:t>元音有优势</a:t>
            </a:r>
            <a:endParaRPr lang="zh-CN" altLang="en-US" dirty="0" smtClean="0"/>
          </a:p>
          <a:p>
            <a:pPr>
              <a:lnSpc>
                <a:spcPct val="150000"/>
              </a:lnSpc>
            </a:pPr>
            <a:r>
              <a:rPr lang="en-US" altLang="zh-CN" dirty="0" smtClean="0"/>
              <a:t>2.</a:t>
            </a:r>
            <a:r>
              <a:rPr lang="zh-CN" altLang="en-US" dirty="0" smtClean="0"/>
              <a:t>没有复辅音</a:t>
            </a:r>
            <a:endParaRPr lang="zh-CN" altLang="en-US" dirty="0" smtClean="0"/>
          </a:p>
          <a:p>
            <a:pPr>
              <a:lnSpc>
                <a:spcPct val="150000"/>
              </a:lnSpc>
            </a:pPr>
            <a:r>
              <a:rPr lang="en-US" altLang="zh-CN" dirty="0" smtClean="0"/>
              <a:t>3.</a:t>
            </a:r>
            <a:r>
              <a:rPr lang="zh-CN" altLang="en-US" dirty="0" smtClean="0"/>
              <a:t>声调作用大</a:t>
            </a:r>
            <a:endParaRPr lang="zh-CN" altLang="en-US" dirty="0" smtClean="0"/>
          </a:p>
          <a:p>
            <a:pPr>
              <a:lnSpc>
                <a:spcPct val="150000"/>
              </a:lnSpc>
            </a:pPr>
            <a:r>
              <a:rPr lang="en-US" altLang="zh-CN" dirty="0" smtClean="0"/>
              <a:t>4.</a:t>
            </a:r>
            <a:r>
              <a:rPr lang="zh-CN" altLang="en-US" dirty="0" smtClean="0"/>
              <a:t>浊音数量少</a:t>
            </a:r>
            <a:endParaRPr lang="zh-CN" altLang="en-US" dirty="0" smtClean="0"/>
          </a:p>
          <a:p>
            <a:endParaRPr lang="zh-CN" altLang="en-US" dirty="0"/>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457200" y="274638"/>
            <a:ext cx="8229600" cy="922114"/>
          </a:xfrm>
        </p:spPr>
        <p:txBody>
          <a:bodyPr>
            <a:normAutofit/>
          </a:bodyPr>
          <a:lstStyle/>
          <a:p>
            <a:pPr hangingPunct="0"/>
            <a:r>
              <a:rPr lang="zh-CN" altLang="en-US" sz="4000" dirty="0" smtClean="0"/>
              <a:t>二、</a:t>
            </a:r>
            <a:r>
              <a:rPr lang="zh-CN" altLang="zh-CN" sz="4000" dirty="0"/>
              <a:t>批评语的使用技巧</a:t>
            </a:r>
            <a:endParaRPr lang="zh-CN" altLang="zh-CN" sz="4000" dirty="0"/>
          </a:p>
        </p:txBody>
      </p:sp>
      <p:sp>
        <p:nvSpPr>
          <p:cNvPr id="5" name="内容占位符 4"/>
          <p:cNvSpPr>
            <a:spLocks noGrp="1"/>
          </p:cNvSpPr>
          <p:nvPr>
            <p:ph idx="1"/>
          </p:nvPr>
        </p:nvSpPr>
        <p:spPr>
          <a:xfrm>
            <a:off x="467544" y="1412776"/>
            <a:ext cx="8229600" cy="4525963"/>
          </a:xfrm>
        </p:spPr>
        <p:txBody>
          <a:bodyPr>
            <a:normAutofit/>
          </a:bodyPr>
          <a:lstStyle/>
          <a:p>
            <a:pPr hangingPunct="0">
              <a:lnSpc>
                <a:spcPct val="150000"/>
              </a:lnSpc>
            </a:pPr>
            <a:r>
              <a:rPr lang="en-US" altLang="zh-CN" sz="2800" dirty="0"/>
              <a:t>1.</a:t>
            </a:r>
            <a:r>
              <a:rPr lang="zh-CN" altLang="zh-CN" sz="2800" dirty="0"/>
              <a:t>态度鲜明，指向明确</a:t>
            </a:r>
            <a:endParaRPr lang="zh-CN" altLang="zh-CN" sz="2800" dirty="0"/>
          </a:p>
          <a:p>
            <a:pPr hangingPunct="0">
              <a:lnSpc>
                <a:spcPct val="150000"/>
              </a:lnSpc>
            </a:pPr>
            <a:r>
              <a:rPr lang="en-US" altLang="zh-CN" sz="2800" dirty="0"/>
              <a:t>2.</a:t>
            </a:r>
            <a:r>
              <a:rPr lang="zh-CN" altLang="zh-CN" sz="2800" dirty="0"/>
              <a:t>兼听则明，客观公正</a:t>
            </a:r>
            <a:endParaRPr lang="zh-CN" altLang="zh-CN" sz="2800" dirty="0"/>
          </a:p>
          <a:p>
            <a:pPr hangingPunct="0">
              <a:lnSpc>
                <a:spcPct val="150000"/>
              </a:lnSpc>
            </a:pPr>
            <a:r>
              <a:rPr lang="en-US" altLang="zh-CN" sz="2800" dirty="0"/>
              <a:t>3.</a:t>
            </a:r>
            <a:r>
              <a:rPr lang="zh-CN" altLang="zh-CN" sz="2800" dirty="0"/>
              <a:t>晓以利弊，换位思考</a:t>
            </a:r>
            <a:endParaRPr lang="zh-CN" altLang="zh-CN" sz="2800" dirty="0"/>
          </a:p>
          <a:p>
            <a:pPr hangingPunct="0">
              <a:lnSpc>
                <a:spcPct val="150000"/>
              </a:lnSpc>
            </a:pPr>
            <a:r>
              <a:rPr lang="en-US" altLang="zh-CN" sz="2800" dirty="0"/>
              <a:t>4.</a:t>
            </a:r>
            <a:r>
              <a:rPr lang="zh-CN" altLang="zh-CN" sz="2800" dirty="0"/>
              <a:t>就事论事，用语适度</a:t>
            </a:r>
            <a:endParaRPr lang="zh-CN" altLang="zh-CN" sz="2800" dirty="0"/>
          </a:p>
          <a:p>
            <a:pPr hangingPunct="0">
              <a:lnSpc>
                <a:spcPct val="150000"/>
              </a:lnSpc>
            </a:pPr>
            <a:r>
              <a:rPr lang="en-US" altLang="zh-CN" sz="2800" dirty="0"/>
              <a:t>5.</a:t>
            </a:r>
            <a:r>
              <a:rPr lang="zh-CN" altLang="zh-CN" sz="2800" dirty="0"/>
              <a:t>以人为本，因人而异</a:t>
            </a:r>
            <a:endParaRPr lang="zh-CN" altLang="zh-CN" sz="2800" dirty="0"/>
          </a:p>
          <a:p>
            <a:endParaRPr lang="zh-CN" altLang="en-US" dirty="0"/>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188640"/>
            <a:ext cx="8229600" cy="850106"/>
          </a:xfrm>
        </p:spPr>
        <p:txBody>
          <a:bodyPr>
            <a:normAutofit/>
          </a:bodyPr>
          <a:lstStyle/>
          <a:p>
            <a:r>
              <a:rPr lang="zh-CN" altLang="en-US" sz="4000" dirty="0" smtClean="0"/>
              <a:t>七</a:t>
            </a:r>
            <a:r>
              <a:rPr lang="zh-CN" altLang="zh-CN" sz="4000" dirty="0" smtClean="0"/>
              <a:t>、</a:t>
            </a:r>
            <a:r>
              <a:rPr lang="zh-CN" altLang="en-US" sz="4000" dirty="0" smtClean="0"/>
              <a:t>激励</a:t>
            </a:r>
            <a:r>
              <a:rPr lang="zh-CN" altLang="zh-CN" sz="4000" dirty="0" smtClean="0"/>
              <a:t>语</a:t>
            </a:r>
            <a:endParaRPr lang="zh-CN" altLang="en-US" sz="4000" dirty="0"/>
          </a:p>
        </p:txBody>
      </p:sp>
      <p:sp>
        <p:nvSpPr>
          <p:cNvPr id="3" name="内容占位符 2"/>
          <p:cNvSpPr>
            <a:spLocks noGrp="1"/>
          </p:cNvSpPr>
          <p:nvPr>
            <p:ph idx="1"/>
          </p:nvPr>
        </p:nvSpPr>
        <p:spPr>
          <a:xfrm>
            <a:off x="539552" y="1196752"/>
            <a:ext cx="8229600" cy="4525963"/>
          </a:xfrm>
        </p:spPr>
        <p:txBody>
          <a:bodyPr>
            <a:normAutofit/>
          </a:bodyPr>
          <a:lstStyle/>
          <a:p>
            <a:pPr hangingPunct="0">
              <a:lnSpc>
                <a:spcPct val="150000"/>
              </a:lnSpc>
            </a:pPr>
            <a:r>
              <a:rPr lang="zh-CN" altLang="en-US" sz="2800" dirty="0" smtClean="0"/>
              <a:t>定义：</a:t>
            </a:r>
            <a:r>
              <a:rPr lang="zh-CN" altLang="zh-CN" sz="2800" dirty="0"/>
              <a:t>教师对幼儿表达的带有强烈肯定或热切希望的话语，有一定的鼓动性和</a:t>
            </a:r>
            <a:r>
              <a:rPr lang="zh-CN" altLang="zh-CN" sz="2800" dirty="0" smtClean="0"/>
              <a:t>煽动性。</a:t>
            </a:r>
            <a:endParaRPr lang="en-US" altLang="zh-CN" sz="2800" dirty="0" smtClean="0"/>
          </a:p>
          <a:p>
            <a:pPr hangingPunct="0">
              <a:lnSpc>
                <a:spcPct val="150000"/>
              </a:lnSpc>
            </a:pPr>
            <a:r>
              <a:rPr lang="zh-CN" altLang="en-US" sz="2800" dirty="0" smtClean="0"/>
              <a:t>作用：</a:t>
            </a:r>
            <a:r>
              <a:rPr lang="zh-CN" altLang="zh-CN" sz="2800" dirty="0" smtClean="0"/>
              <a:t>帮助</a:t>
            </a:r>
            <a:r>
              <a:rPr lang="zh-CN" altLang="en-US" sz="2800" dirty="0" smtClean="0"/>
              <a:t>幼儿</a:t>
            </a:r>
            <a:r>
              <a:rPr lang="zh-CN" altLang="zh-CN" sz="2800" dirty="0" smtClean="0"/>
              <a:t>树立</a:t>
            </a:r>
            <a:r>
              <a:rPr lang="zh-CN" altLang="zh-CN" sz="2800" dirty="0"/>
              <a:t>良好的心态、调动他们的主动性，促使他们积极</a:t>
            </a:r>
            <a:r>
              <a:rPr lang="zh-CN" altLang="zh-CN" sz="2800" dirty="0" smtClean="0"/>
              <a:t>表现。</a:t>
            </a:r>
            <a:endParaRPr lang="zh-CN" altLang="zh-CN" sz="2800" dirty="0"/>
          </a:p>
          <a:p>
            <a:pPr hangingPunct="0">
              <a:lnSpc>
                <a:spcPct val="150000"/>
              </a:lnSpc>
            </a:pPr>
            <a:r>
              <a:rPr lang="zh-CN" altLang="en-US" sz="2800" dirty="0" smtClean="0"/>
              <a:t>方式：</a:t>
            </a:r>
            <a:r>
              <a:rPr lang="zh-CN" altLang="zh-CN" sz="2800" dirty="0"/>
              <a:t>正面激励和逆向</a:t>
            </a:r>
            <a:r>
              <a:rPr lang="zh-CN" altLang="zh-CN" sz="2800" dirty="0" smtClean="0"/>
              <a:t>激励</a:t>
            </a:r>
            <a:r>
              <a:rPr lang="zh-CN" altLang="en-US" sz="2800" dirty="0" smtClean="0"/>
              <a:t>（激将法）</a:t>
            </a:r>
            <a:r>
              <a:rPr lang="zh-CN" altLang="zh-CN" sz="2800" dirty="0" smtClean="0"/>
              <a:t>。</a:t>
            </a:r>
            <a:endParaRPr lang="zh-CN" altLang="zh-CN" sz="2800" dirty="0"/>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260648"/>
            <a:ext cx="8229600" cy="922114"/>
          </a:xfrm>
        </p:spPr>
        <p:txBody>
          <a:bodyPr>
            <a:normAutofit/>
          </a:bodyPr>
          <a:lstStyle/>
          <a:p>
            <a:r>
              <a:rPr lang="zh-CN" altLang="en-US" sz="4000" dirty="0" smtClean="0"/>
              <a:t>激励语的使用技巧</a:t>
            </a:r>
            <a:endParaRPr lang="zh-CN" altLang="en-US" sz="4000" dirty="0"/>
          </a:p>
        </p:txBody>
      </p:sp>
      <p:sp>
        <p:nvSpPr>
          <p:cNvPr id="3" name="内容占位符 2"/>
          <p:cNvSpPr>
            <a:spLocks noGrp="1"/>
          </p:cNvSpPr>
          <p:nvPr>
            <p:ph idx="1"/>
          </p:nvPr>
        </p:nvSpPr>
        <p:spPr>
          <a:xfrm>
            <a:off x="467544" y="1412776"/>
            <a:ext cx="8229600" cy="4525963"/>
          </a:xfrm>
        </p:spPr>
        <p:txBody>
          <a:bodyPr>
            <a:normAutofit fontScale="85000" lnSpcReduction="10000"/>
          </a:bodyPr>
          <a:lstStyle/>
          <a:p>
            <a:pPr>
              <a:lnSpc>
                <a:spcPct val="150000"/>
              </a:lnSpc>
            </a:pPr>
            <a:r>
              <a:rPr lang="en-US" altLang="zh-CN" b="1" dirty="0" smtClean="0"/>
              <a:t>1.</a:t>
            </a:r>
            <a:r>
              <a:rPr lang="zh-CN" altLang="zh-CN" b="1" dirty="0" smtClean="0"/>
              <a:t>抓住</a:t>
            </a:r>
            <a:r>
              <a:rPr lang="zh-CN" altLang="zh-CN" b="1" dirty="0"/>
              <a:t>时机，巧妙</a:t>
            </a:r>
            <a:r>
              <a:rPr lang="zh-CN" altLang="zh-CN" b="1" dirty="0" smtClean="0"/>
              <a:t>调动</a:t>
            </a:r>
            <a:endParaRPr lang="en-US" altLang="zh-CN" b="1" dirty="0" smtClean="0"/>
          </a:p>
          <a:p>
            <a:pPr>
              <a:lnSpc>
                <a:spcPct val="150000"/>
              </a:lnSpc>
            </a:pPr>
            <a:r>
              <a:rPr lang="zh-CN" altLang="zh-CN" dirty="0" smtClean="0">
                <a:latin typeface="楷体" panose="02010609060101010101" pitchFamily="49" charset="-122"/>
                <a:ea typeface="楷体" panose="02010609060101010101" pitchFamily="49" charset="-122"/>
              </a:rPr>
              <a:t>结合</a:t>
            </a:r>
            <a:r>
              <a:rPr lang="zh-CN" altLang="zh-CN" dirty="0">
                <a:latin typeface="楷体" panose="02010609060101010101" pitchFamily="49" charset="-122"/>
                <a:ea typeface="楷体" panose="02010609060101010101" pitchFamily="49" charset="-122"/>
              </a:rPr>
              <a:t>一些具体的事情或事件来使用，才能以“任务”为驱动，促使幼儿调整自身言行。教师要及时观察幼儿的反应，把握激励的时机，才能有的放矢。</a:t>
            </a:r>
            <a:endParaRPr lang="zh-CN" altLang="zh-CN" dirty="0">
              <a:latin typeface="楷体" panose="02010609060101010101" pitchFamily="49" charset="-122"/>
              <a:ea typeface="楷体" panose="02010609060101010101" pitchFamily="49" charset="-122"/>
            </a:endParaRPr>
          </a:p>
          <a:p>
            <a:pPr>
              <a:lnSpc>
                <a:spcPct val="150000"/>
              </a:lnSpc>
            </a:pPr>
            <a:r>
              <a:rPr lang="en-US" altLang="zh-CN" b="1" dirty="0" smtClean="0"/>
              <a:t>2.</a:t>
            </a:r>
            <a:r>
              <a:rPr lang="zh-CN" altLang="zh-CN" b="1" dirty="0" smtClean="0"/>
              <a:t>分清</a:t>
            </a:r>
            <a:r>
              <a:rPr lang="zh-CN" altLang="zh-CN" b="1" dirty="0"/>
              <a:t>对象，</a:t>
            </a:r>
            <a:r>
              <a:rPr lang="zh-CN" altLang="zh-CN" b="1" dirty="0" smtClean="0"/>
              <a:t>因人而异</a:t>
            </a:r>
            <a:endParaRPr lang="en-US" altLang="zh-CN" b="1" dirty="0" smtClean="0"/>
          </a:p>
          <a:p>
            <a:pPr>
              <a:lnSpc>
                <a:spcPct val="150000"/>
              </a:lnSpc>
            </a:pPr>
            <a:r>
              <a:rPr lang="zh-CN" altLang="zh-CN" dirty="0">
                <a:latin typeface="楷体" panose="02010609060101010101" pitchFamily="49" charset="-122"/>
                <a:ea typeface="楷体" panose="02010609060101010101" pitchFamily="49" charset="-122"/>
              </a:rPr>
              <a:t>不同的孩子对激励语的接受和理解的能力不同，教师一定要分清对象、场合和分寸，讲究策略。</a:t>
            </a:r>
            <a:endParaRPr lang="zh-CN" altLang="zh-CN" dirty="0">
              <a:latin typeface="楷体" panose="02010609060101010101" pitchFamily="49" charset="-122"/>
              <a:ea typeface="楷体" panose="02010609060101010101" pitchFamily="49" charset="-122"/>
            </a:endParaRPr>
          </a:p>
          <a:p>
            <a:pPr>
              <a:lnSpc>
                <a:spcPct val="150000"/>
              </a:lnSpc>
            </a:pPr>
            <a:endParaRPr lang="zh-CN" altLang="zh-CN" dirty="0"/>
          </a:p>
          <a:p>
            <a:pPr>
              <a:lnSpc>
                <a:spcPct val="150000"/>
              </a:lnSpc>
            </a:pPr>
            <a:endParaRPr lang="zh-CN" altLang="en-US" dirty="0"/>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188640"/>
            <a:ext cx="8229600" cy="850106"/>
          </a:xfrm>
        </p:spPr>
        <p:txBody>
          <a:bodyPr>
            <a:normAutofit/>
          </a:bodyPr>
          <a:lstStyle/>
          <a:p>
            <a:r>
              <a:rPr lang="zh-CN" altLang="en-US" sz="4000" dirty="0" smtClean="0"/>
              <a:t>八</a:t>
            </a:r>
            <a:r>
              <a:rPr lang="zh-CN" altLang="zh-CN" sz="4000" dirty="0" smtClean="0"/>
              <a:t>、</a:t>
            </a:r>
            <a:r>
              <a:rPr lang="zh-CN" altLang="en-US" sz="4000" dirty="0" smtClean="0"/>
              <a:t>评定</a:t>
            </a:r>
            <a:r>
              <a:rPr lang="zh-CN" altLang="zh-CN" sz="4000" dirty="0" smtClean="0"/>
              <a:t>语</a:t>
            </a:r>
            <a:endParaRPr lang="zh-CN" altLang="en-US" sz="4000" dirty="0"/>
          </a:p>
        </p:txBody>
      </p:sp>
      <p:sp>
        <p:nvSpPr>
          <p:cNvPr id="3" name="内容占位符 2"/>
          <p:cNvSpPr>
            <a:spLocks noGrp="1"/>
          </p:cNvSpPr>
          <p:nvPr>
            <p:ph idx="1"/>
          </p:nvPr>
        </p:nvSpPr>
        <p:spPr>
          <a:xfrm>
            <a:off x="539552" y="1196752"/>
            <a:ext cx="8229600" cy="4525963"/>
          </a:xfrm>
        </p:spPr>
        <p:txBody>
          <a:bodyPr>
            <a:normAutofit fontScale="92500" lnSpcReduction="20000"/>
          </a:bodyPr>
          <a:lstStyle/>
          <a:p>
            <a:pPr hangingPunct="0">
              <a:lnSpc>
                <a:spcPct val="150000"/>
              </a:lnSpc>
            </a:pPr>
            <a:r>
              <a:rPr lang="zh-CN" altLang="en-US" sz="2800" dirty="0" smtClean="0"/>
              <a:t>定义：</a:t>
            </a:r>
            <a:r>
              <a:rPr lang="zh-CN" altLang="zh-CN" sz="2800" dirty="0"/>
              <a:t>教师对幼儿做出口头评价时所使用的教育口语，是对幼儿在活动、教育过程中的表现和所达到的水平做出价值</a:t>
            </a:r>
            <a:r>
              <a:rPr lang="zh-CN" altLang="zh-CN" sz="2800" dirty="0" smtClean="0"/>
              <a:t>判断。</a:t>
            </a:r>
            <a:endParaRPr lang="en-US" altLang="zh-CN" sz="2800" dirty="0" smtClean="0"/>
          </a:p>
          <a:p>
            <a:pPr hangingPunct="0">
              <a:lnSpc>
                <a:spcPct val="150000"/>
              </a:lnSpc>
            </a:pPr>
            <a:r>
              <a:rPr lang="zh-CN" altLang="en-US" sz="2800" dirty="0" smtClean="0"/>
              <a:t>作用：</a:t>
            </a:r>
            <a:r>
              <a:rPr lang="zh-CN" altLang="zh-CN" sz="2800" dirty="0"/>
              <a:t>激发幼儿自信心，保护幼儿的自尊心，调动幼儿的主动性和积极性</a:t>
            </a:r>
            <a:r>
              <a:rPr lang="zh-CN" altLang="zh-CN" sz="2800" dirty="0" smtClean="0"/>
              <a:t>。</a:t>
            </a:r>
            <a:endParaRPr lang="en-US" altLang="zh-CN" sz="2800" dirty="0" smtClean="0"/>
          </a:p>
          <a:p>
            <a:pPr hangingPunct="0">
              <a:lnSpc>
                <a:spcPct val="150000"/>
              </a:lnSpc>
            </a:pPr>
            <a:r>
              <a:rPr lang="zh-CN" altLang="en-US" sz="2800" dirty="0" smtClean="0"/>
              <a:t>特点：</a:t>
            </a:r>
            <a:r>
              <a:rPr lang="zh-CN" altLang="zh-CN" sz="2800" dirty="0" smtClean="0"/>
              <a:t>即时性</a:t>
            </a:r>
            <a:r>
              <a:rPr lang="zh-CN" altLang="zh-CN" sz="2800" dirty="0"/>
              <a:t>、情境</a:t>
            </a:r>
            <a:r>
              <a:rPr lang="zh-CN" altLang="zh-CN" sz="2800" dirty="0" smtClean="0"/>
              <a:t>性，</a:t>
            </a:r>
            <a:r>
              <a:rPr lang="zh-CN" altLang="zh-CN" sz="2800" dirty="0"/>
              <a:t>对幼儿教师的要求比较高，体现教师的教育理念、观察能力、口语技巧、人文素养、思维能力、临场反应等综合素质。</a:t>
            </a:r>
            <a:endParaRPr lang="zh-CN" altLang="zh-CN" sz="2800" dirty="0"/>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476672"/>
            <a:ext cx="8229600" cy="850106"/>
          </a:xfrm>
        </p:spPr>
        <p:txBody>
          <a:bodyPr>
            <a:normAutofit/>
          </a:bodyPr>
          <a:lstStyle/>
          <a:p>
            <a:r>
              <a:rPr lang="zh-CN" altLang="en-US" sz="4000" dirty="0" smtClean="0"/>
              <a:t>评定语的使用技巧</a:t>
            </a:r>
            <a:endParaRPr lang="zh-CN" altLang="en-US" sz="4000" dirty="0"/>
          </a:p>
        </p:txBody>
      </p:sp>
      <p:sp>
        <p:nvSpPr>
          <p:cNvPr id="3" name="内容占位符 2"/>
          <p:cNvSpPr>
            <a:spLocks noGrp="1"/>
          </p:cNvSpPr>
          <p:nvPr>
            <p:ph idx="1"/>
          </p:nvPr>
        </p:nvSpPr>
        <p:spPr>
          <a:xfrm>
            <a:off x="467544" y="1484784"/>
            <a:ext cx="8229600" cy="4525963"/>
          </a:xfrm>
        </p:spPr>
        <p:txBody>
          <a:bodyPr/>
          <a:lstStyle/>
          <a:p>
            <a:pPr hangingPunct="0">
              <a:lnSpc>
                <a:spcPct val="150000"/>
              </a:lnSpc>
            </a:pPr>
            <a:r>
              <a:rPr lang="en-US" altLang="zh-CN" sz="2800" dirty="0"/>
              <a:t>1.</a:t>
            </a:r>
            <a:r>
              <a:rPr lang="zh-CN" altLang="zh-CN" sz="2800" dirty="0" smtClean="0"/>
              <a:t>指向</a:t>
            </a:r>
            <a:r>
              <a:rPr lang="zh-CN" altLang="zh-CN" sz="2800" dirty="0"/>
              <a:t>明确，针对性强</a:t>
            </a:r>
            <a:endParaRPr lang="zh-CN" altLang="zh-CN" sz="2800" dirty="0"/>
          </a:p>
          <a:p>
            <a:pPr hangingPunct="0">
              <a:lnSpc>
                <a:spcPct val="150000"/>
              </a:lnSpc>
            </a:pPr>
            <a:r>
              <a:rPr lang="en-US" altLang="zh-CN" sz="2800" dirty="0"/>
              <a:t>2.</a:t>
            </a:r>
            <a:r>
              <a:rPr lang="zh-CN" altLang="zh-CN" sz="2800" dirty="0"/>
              <a:t>情绪饱满，以爱为本</a:t>
            </a:r>
            <a:endParaRPr lang="zh-CN" altLang="zh-CN" sz="2800" dirty="0"/>
          </a:p>
          <a:p>
            <a:pPr hangingPunct="0">
              <a:lnSpc>
                <a:spcPct val="150000"/>
              </a:lnSpc>
            </a:pPr>
            <a:r>
              <a:rPr lang="en-US" altLang="zh-CN" sz="2800" dirty="0"/>
              <a:t>3.</a:t>
            </a:r>
            <a:r>
              <a:rPr lang="zh-CN" altLang="zh-CN" sz="2800" dirty="0"/>
              <a:t>形式丰富，注重创新</a:t>
            </a:r>
            <a:endParaRPr lang="zh-CN" altLang="zh-CN" sz="2800" dirty="0"/>
          </a:p>
          <a:p>
            <a:pPr hangingPunct="0">
              <a:lnSpc>
                <a:spcPct val="150000"/>
              </a:lnSpc>
            </a:pPr>
            <a:r>
              <a:rPr lang="en-US" altLang="zh-CN" sz="2800" dirty="0"/>
              <a:t>4.</a:t>
            </a:r>
            <a:r>
              <a:rPr lang="zh-CN" altLang="zh-CN" sz="2800" dirty="0"/>
              <a:t>幽默风趣，因人而异</a:t>
            </a:r>
            <a:endParaRPr lang="zh-CN" altLang="zh-CN" sz="2800" dirty="0"/>
          </a:p>
          <a:p>
            <a:endParaRPr lang="zh-CN" altLang="en-US" dirty="0"/>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476672"/>
            <a:ext cx="8229600" cy="850106"/>
          </a:xfrm>
        </p:spPr>
        <p:txBody>
          <a:bodyPr>
            <a:normAutofit/>
          </a:bodyPr>
          <a:lstStyle/>
          <a:p>
            <a:r>
              <a:rPr lang="zh-CN" altLang="en-US" sz="4000" dirty="0" smtClean="0"/>
              <a:t>评定语使用的</a:t>
            </a:r>
            <a:r>
              <a:rPr lang="zh-CN" altLang="zh-CN" sz="4000" dirty="0" smtClean="0"/>
              <a:t>注意事项</a:t>
            </a:r>
            <a:endParaRPr lang="zh-CN" altLang="en-US" sz="4000" dirty="0"/>
          </a:p>
        </p:txBody>
      </p:sp>
      <p:sp>
        <p:nvSpPr>
          <p:cNvPr id="3" name="内容占位符 2"/>
          <p:cNvSpPr>
            <a:spLocks noGrp="1"/>
          </p:cNvSpPr>
          <p:nvPr>
            <p:ph idx="1"/>
          </p:nvPr>
        </p:nvSpPr>
        <p:spPr>
          <a:xfrm>
            <a:off x="467544" y="1484784"/>
            <a:ext cx="8229600" cy="4525963"/>
          </a:xfrm>
        </p:spPr>
        <p:txBody>
          <a:bodyPr/>
          <a:lstStyle/>
          <a:p>
            <a:pPr hangingPunct="0">
              <a:lnSpc>
                <a:spcPct val="150000"/>
              </a:lnSpc>
            </a:pPr>
            <a:r>
              <a:rPr lang="en-US" altLang="zh-CN" sz="2800" dirty="0"/>
              <a:t>1.</a:t>
            </a:r>
            <a:r>
              <a:rPr lang="zh-CN" altLang="zh-CN" sz="2800" dirty="0"/>
              <a:t>避免评价内容狭隘</a:t>
            </a:r>
            <a:endParaRPr lang="zh-CN" altLang="zh-CN" sz="2800" dirty="0"/>
          </a:p>
          <a:p>
            <a:pPr hangingPunct="0">
              <a:lnSpc>
                <a:spcPct val="150000"/>
              </a:lnSpc>
            </a:pPr>
            <a:r>
              <a:rPr lang="en-US" altLang="zh-CN" sz="2800" dirty="0"/>
              <a:t>2.</a:t>
            </a:r>
            <a:r>
              <a:rPr lang="zh-CN" altLang="zh-CN" sz="2800" dirty="0"/>
              <a:t>慎用横向比较</a:t>
            </a:r>
            <a:endParaRPr lang="zh-CN" altLang="zh-CN" sz="2800" dirty="0"/>
          </a:p>
          <a:p>
            <a:pPr hangingPunct="0">
              <a:lnSpc>
                <a:spcPct val="150000"/>
              </a:lnSpc>
            </a:pPr>
            <a:r>
              <a:rPr lang="en-US" altLang="zh-CN" sz="2800" dirty="0"/>
              <a:t>3.</a:t>
            </a:r>
            <a:r>
              <a:rPr lang="zh-CN" altLang="zh-CN" sz="2800" dirty="0"/>
              <a:t>避免主观臆断</a:t>
            </a:r>
            <a:endParaRPr lang="zh-CN" altLang="zh-CN" sz="2800" dirty="0"/>
          </a:p>
          <a:p>
            <a:pPr hangingPunct="0">
              <a:lnSpc>
                <a:spcPct val="150000"/>
              </a:lnSpc>
            </a:pPr>
            <a:r>
              <a:rPr lang="en-US" altLang="zh-CN" sz="2800" dirty="0"/>
              <a:t>4.</a:t>
            </a:r>
            <a:r>
              <a:rPr lang="zh-CN" altLang="zh-CN" sz="2800" dirty="0"/>
              <a:t>避免价值取向偏差</a:t>
            </a:r>
            <a:endParaRPr lang="zh-CN" altLang="zh-CN" sz="2800" dirty="0"/>
          </a:p>
          <a:p>
            <a:endParaRPr lang="zh-CN" altLang="en-US" dirty="0"/>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827584" y="1916832"/>
            <a:ext cx="7772400" cy="1362075"/>
          </a:xfrm>
        </p:spPr>
        <p:txBody>
          <a:bodyPr/>
          <a:lstStyle/>
          <a:p>
            <a:pPr algn="ctr"/>
            <a:r>
              <a:rPr lang="zh-CN" altLang="en-US" b="0" dirty="0" smtClean="0"/>
              <a:t>专题六</a:t>
            </a:r>
            <a:endParaRPr lang="zh-CN" altLang="en-US" b="0" dirty="0"/>
          </a:p>
        </p:txBody>
      </p:sp>
      <p:sp>
        <p:nvSpPr>
          <p:cNvPr id="8" name="文本占位符 7"/>
          <p:cNvSpPr>
            <a:spLocks noGrp="1"/>
          </p:cNvSpPr>
          <p:nvPr>
            <p:ph type="body" idx="1"/>
          </p:nvPr>
        </p:nvSpPr>
        <p:spPr>
          <a:xfrm>
            <a:off x="971600" y="2348880"/>
            <a:ext cx="7772400" cy="1500187"/>
          </a:xfrm>
        </p:spPr>
        <p:txBody>
          <a:bodyPr>
            <a:normAutofit/>
          </a:bodyPr>
          <a:lstStyle/>
          <a:p>
            <a:pPr algn="ctr"/>
            <a:r>
              <a:rPr lang="zh-CN" altLang="en-US" sz="4800" dirty="0" smtClean="0"/>
              <a:t>幼儿教师交际口语</a:t>
            </a:r>
            <a:endParaRPr lang="zh-CN" altLang="zh-CN" sz="4800" dirty="0"/>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457200" y="274638"/>
            <a:ext cx="8229600" cy="994122"/>
          </a:xfrm>
        </p:spPr>
        <p:txBody>
          <a:bodyPr>
            <a:normAutofit/>
          </a:bodyPr>
          <a:lstStyle/>
          <a:p>
            <a:r>
              <a:rPr lang="zh-CN" altLang="en-US" sz="4000" dirty="0" smtClean="0"/>
              <a:t>幼儿教师交际口语</a:t>
            </a:r>
            <a:endParaRPr lang="zh-CN" altLang="en-US" sz="4000" dirty="0"/>
          </a:p>
        </p:txBody>
      </p:sp>
      <p:sp>
        <p:nvSpPr>
          <p:cNvPr id="7" name="内容占位符 6"/>
          <p:cNvSpPr>
            <a:spLocks noGrp="1"/>
          </p:cNvSpPr>
          <p:nvPr>
            <p:ph idx="1"/>
          </p:nvPr>
        </p:nvSpPr>
        <p:spPr/>
        <p:txBody>
          <a:bodyPr/>
          <a:lstStyle/>
          <a:p>
            <a:pPr>
              <a:lnSpc>
                <a:spcPct val="150000"/>
              </a:lnSpc>
            </a:pPr>
            <a:r>
              <a:rPr lang="zh-CN" altLang="zh-CN" sz="2800" dirty="0"/>
              <a:t>传统的幼儿教师职业口语，主要包含教学口语和教育口语两大板块。随着社会发展，对幼儿教师的职业要求也越来越高，新的形势下，幼儿教师面对不同职业对象，在不同场景下，职业语言也需要不断规范和优化。这样的背景下，职业交际口语的重要性日益凸显。</a:t>
            </a:r>
            <a:endParaRPr lang="zh-CN" altLang="zh-CN" sz="2800" dirty="0"/>
          </a:p>
          <a:p>
            <a:endParaRPr lang="zh-CN" altLang="en-US" dirty="0"/>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1700808"/>
            <a:ext cx="7772400" cy="1728192"/>
          </a:xfrm>
        </p:spPr>
        <p:txBody>
          <a:bodyPr>
            <a:normAutofit fontScale="90000"/>
          </a:bodyPr>
          <a:lstStyle/>
          <a:p>
            <a:pPr algn="ctr">
              <a:lnSpc>
                <a:spcPct val="150000"/>
              </a:lnSpc>
            </a:pPr>
            <a:r>
              <a:rPr lang="zh-CN" altLang="zh-CN" dirty="0" smtClean="0">
                <a:latin typeface="+mn-ea"/>
              </a:rPr>
              <a:t>第</a:t>
            </a:r>
            <a:r>
              <a:rPr lang="zh-CN" altLang="en-US" dirty="0" smtClean="0">
                <a:latin typeface="+mn-ea"/>
              </a:rPr>
              <a:t>一</a:t>
            </a:r>
            <a:r>
              <a:rPr lang="zh-CN" altLang="zh-CN" dirty="0" smtClean="0">
                <a:latin typeface="+mn-ea"/>
              </a:rPr>
              <a:t>节</a:t>
            </a:r>
            <a:r>
              <a:rPr lang="en-US" altLang="zh-CN" dirty="0" smtClean="0">
                <a:latin typeface="+mn-ea"/>
              </a:rPr>
              <a:t>  </a:t>
            </a:r>
            <a:br>
              <a:rPr lang="en-US" altLang="zh-CN" dirty="0" smtClean="0">
                <a:latin typeface="+mn-ea"/>
              </a:rPr>
            </a:br>
            <a:r>
              <a:rPr lang="zh-CN" altLang="zh-CN" dirty="0" smtClean="0">
                <a:latin typeface="+mn-ea"/>
              </a:rPr>
              <a:t>幼儿教师</a:t>
            </a:r>
            <a:r>
              <a:rPr lang="zh-CN" altLang="en-US" dirty="0" smtClean="0">
                <a:latin typeface="+mn-ea"/>
              </a:rPr>
              <a:t>交际</a:t>
            </a:r>
            <a:r>
              <a:rPr lang="zh-CN" altLang="zh-CN" dirty="0" smtClean="0">
                <a:latin typeface="+mn-ea"/>
              </a:rPr>
              <a:t>口语</a:t>
            </a:r>
            <a:r>
              <a:rPr lang="zh-CN" altLang="en-US" dirty="0" smtClean="0">
                <a:latin typeface="+mn-ea"/>
              </a:rPr>
              <a:t>概述</a:t>
            </a:r>
            <a:endParaRPr lang="zh-CN" altLang="en-US" dirty="0"/>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a:bodyPr>
          <a:lstStyle/>
          <a:p>
            <a:r>
              <a:rPr lang="zh-CN" altLang="zh-CN" sz="4000" dirty="0"/>
              <a:t>一、幼儿教师交际口语的</a:t>
            </a:r>
            <a:r>
              <a:rPr lang="zh-CN" altLang="zh-CN" sz="4000" dirty="0" smtClean="0"/>
              <a:t>功能</a:t>
            </a:r>
            <a:endParaRPr lang="zh-CN" altLang="en-US" sz="4000" dirty="0"/>
          </a:p>
        </p:txBody>
      </p:sp>
      <p:sp>
        <p:nvSpPr>
          <p:cNvPr id="5" name="内容占位符 4"/>
          <p:cNvSpPr>
            <a:spLocks noGrp="1"/>
          </p:cNvSpPr>
          <p:nvPr>
            <p:ph idx="1"/>
          </p:nvPr>
        </p:nvSpPr>
        <p:spPr/>
        <p:txBody>
          <a:bodyPr/>
          <a:lstStyle/>
          <a:p>
            <a:pPr>
              <a:lnSpc>
                <a:spcPct val="150000"/>
              </a:lnSpc>
            </a:pPr>
            <a:r>
              <a:rPr lang="zh-CN" altLang="en-US" dirty="0"/>
              <a:t>（一）交换信息，助推工作开展</a:t>
            </a:r>
            <a:endParaRPr lang="zh-CN" altLang="en-US" dirty="0"/>
          </a:p>
          <a:p>
            <a:pPr>
              <a:lnSpc>
                <a:spcPct val="150000"/>
              </a:lnSpc>
            </a:pPr>
            <a:r>
              <a:rPr lang="zh-CN" altLang="en-US" dirty="0"/>
              <a:t>（二）交流思想，激发智慧火花</a:t>
            </a:r>
            <a:endParaRPr lang="zh-CN" altLang="en-US" dirty="0"/>
          </a:p>
          <a:p>
            <a:pPr>
              <a:lnSpc>
                <a:spcPct val="150000"/>
              </a:lnSpc>
            </a:pPr>
            <a:r>
              <a:rPr lang="zh-CN" altLang="en-US" dirty="0"/>
              <a:t>（三）交流情感，和谐人际关系</a:t>
            </a:r>
            <a:endParaRPr lang="zh-CN" altLang="en-US" dirty="0"/>
          </a:p>
          <a:p>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t>现代汉语特点</a:t>
            </a:r>
            <a:r>
              <a:rPr lang="zh-CN" altLang="en-US" dirty="0" smtClean="0"/>
              <a:t>：词汇</a:t>
            </a:r>
            <a:endParaRPr lang="zh-CN" altLang="en-US" dirty="0"/>
          </a:p>
        </p:txBody>
      </p:sp>
      <p:sp>
        <p:nvSpPr>
          <p:cNvPr id="3" name="内容占位符 2"/>
          <p:cNvSpPr>
            <a:spLocks noGrp="1"/>
          </p:cNvSpPr>
          <p:nvPr>
            <p:ph idx="1"/>
          </p:nvPr>
        </p:nvSpPr>
        <p:spPr/>
        <p:txBody>
          <a:bodyPr/>
          <a:lstStyle/>
          <a:p>
            <a:pPr>
              <a:lnSpc>
                <a:spcPct val="150000"/>
              </a:lnSpc>
            </a:pPr>
            <a:r>
              <a:rPr lang="en-US" altLang="zh-CN" dirty="0" smtClean="0"/>
              <a:t>1.</a:t>
            </a:r>
            <a:r>
              <a:rPr lang="zh-CN" altLang="en-US" dirty="0" smtClean="0"/>
              <a:t>语素以单音节为主</a:t>
            </a:r>
            <a:endParaRPr lang="zh-CN" altLang="en-US" dirty="0" smtClean="0"/>
          </a:p>
          <a:p>
            <a:pPr>
              <a:lnSpc>
                <a:spcPct val="150000"/>
              </a:lnSpc>
            </a:pPr>
            <a:r>
              <a:rPr lang="en-US" altLang="zh-CN" dirty="0" smtClean="0"/>
              <a:t>2.</a:t>
            </a:r>
            <a:r>
              <a:rPr lang="zh-CN" altLang="en-US" dirty="0" smtClean="0"/>
              <a:t>复合构词法占优势</a:t>
            </a:r>
            <a:endParaRPr lang="zh-CN" altLang="en-US" dirty="0" smtClean="0"/>
          </a:p>
          <a:p>
            <a:pPr>
              <a:lnSpc>
                <a:spcPct val="150000"/>
              </a:lnSpc>
            </a:pPr>
            <a:r>
              <a:rPr lang="en-US" altLang="zh-CN" dirty="0" smtClean="0"/>
              <a:t>3.</a:t>
            </a:r>
            <a:r>
              <a:rPr lang="zh-CN" altLang="en-US" dirty="0" smtClean="0"/>
              <a:t>双音节词占优势</a:t>
            </a:r>
            <a:endParaRPr lang="zh-CN" altLang="en-US" dirty="0" smtClean="0"/>
          </a:p>
          <a:p>
            <a:pPr>
              <a:lnSpc>
                <a:spcPct val="150000"/>
              </a:lnSpc>
            </a:pPr>
            <a:r>
              <a:rPr lang="en-US" altLang="zh-CN" dirty="0" smtClean="0"/>
              <a:t>4.</a:t>
            </a:r>
            <a:r>
              <a:rPr lang="zh-CN" altLang="en-US" dirty="0" smtClean="0"/>
              <a:t>四字语丰富</a:t>
            </a:r>
            <a:endParaRPr lang="zh-CN" altLang="en-US" dirty="0" smtClean="0"/>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pPr hangingPunct="0"/>
            <a:r>
              <a:rPr lang="zh-CN" altLang="zh-CN" dirty="0"/>
              <a:t>二、幼儿教师交际口语的运用原则</a:t>
            </a:r>
            <a:endParaRPr lang="zh-CN" altLang="zh-CN" dirty="0"/>
          </a:p>
        </p:txBody>
      </p:sp>
      <p:sp>
        <p:nvSpPr>
          <p:cNvPr id="5" name="内容占位符 4"/>
          <p:cNvSpPr>
            <a:spLocks noGrp="1"/>
          </p:cNvSpPr>
          <p:nvPr>
            <p:ph idx="1"/>
          </p:nvPr>
        </p:nvSpPr>
        <p:spPr/>
        <p:txBody>
          <a:bodyPr/>
          <a:lstStyle/>
          <a:p>
            <a:pPr>
              <a:lnSpc>
                <a:spcPct val="150000"/>
              </a:lnSpc>
            </a:pPr>
            <a:r>
              <a:rPr lang="zh-CN" altLang="en-US" dirty="0"/>
              <a:t>（一）规范性原则</a:t>
            </a:r>
            <a:endParaRPr lang="zh-CN" altLang="en-US" dirty="0"/>
          </a:p>
          <a:p>
            <a:pPr>
              <a:lnSpc>
                <a:spcPct val="150000"/>
              </a:lnSpc>
            </a:pPr>
            <a:r>
              <a:rPr lang="zh-CN" altLang="en-US" dirty="0"/>
              <a:t>（二）专业性原则</a:t>
            </a:r>
            <a:endParaRPr lang="zh-CN" altLang="en-US" dirty="0"/>
          </a:p>
          <a:p>
            <a:pPr>
              <a:lnSpc>
                <a:spcPct val="150000"/>
              </a:lnSpc>
            </a:pPr>
            <a:r>
              <a:rPr lang="zh-CN" altLang="en-US" dirty="0"/>
              <a:t>（三）目的性原则</a:t>
            </a:r>
            <a:endParaRPr lang="zh-CN" altLang="en-US" dirty="0"/>
          </a:p>
          <a:p>
            <a:pPr>
              <a:lnSpc>
                <a:spcPct val="150000"/>
              </a:lnSpc>
            </a:pPr>
            <a:r>
              <a:rPr lang="zh-CN" altLang="en-US" dirty="0"/>
              <a:t>（四）区别性原则</a:t>
            </a:r>
            <a:endParaRPr lang="zh-CN" altLang="en-US" dirty="0"/>
          </a:p>
          <a:p>
            <a:pPr>
              <a:lnSpc>
                <a:spcPct val="150000"/>
              </a:lnSpc>
            </a:pPr>
            <a:r>
              <a:rPr lang="zh-CN" altLang="en-US" dirty="0"/>
              <a:t>（五）禁忌性原则</a:t>
            </a:r>
            <a:endParaRPr lang="zh-CN" altLang="en-US" dirty="0"/>
          </a:p>
          <a:p>
            <a:endParaRPr lang="zh-CN" altLang="en-US" dirty="0"/>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000" dirty="0" smtClean="0"/>
              <a:t>三、职业交际</a:t>
            </a:r>
            <a:r>
              <a:rPr lang="zh-CN" altLang="zh-CN" sz="4000" dirty="0" smtClean="0"/>
              <a:t>口语</a:t>
            </a:r>
            <a:r>
              <a:rPr lang="zh-CN" altLang="zh-CN" sz="4000" dirty="0"/>
              <a:t>六大</a:t>
            </a:r>
            <a:r>
              <a:rPr lang="zh-CN" altLang="zh-CN" sz="4000" dirty="0" smtClean="0"/>
              <a:t>忌讳</a:t>
            </a:r>
            <a:endParaRPr lang="zh-CN" altLang="en-US" sz="4000" dirty="0"/>
          </a:p>
        </p:txBody>
      </p:sp>
      <p:sp>
        <p:nvSpPr>
          <p:cNvPr id="3" name="内容占位符 2"/>
          <p:cNvSpPr>
            <a:spLocks noGrp="1"/>
          </p:cNvSpPr>
          <p:nvPr>
            <p:ph idx="1"/>
          </p:nvPr>
        </p:nvSpPr>
        <p:spPr/>
        <p:txBody>
          <a:bodyPr/>
          <a:lstStyle/>
          <a:p>
            <a:pPr hangingPunct="0">
              <a:lnSpc>
                <a:spcPct val="150000"/>
              </a:lnSpc>
            </a:pPr>
            <a:r>
              <a:rPr lang="zh-CN" altLang="en-US" sz="2800" dirty="0" smtClean="0"/>
              <a:t>（一）</a:t>
            </a:r>
            <a:r>
              <a:rPr lang="zh-CN" altLang="zh-CN" sz="2800" dirty="0" smtClean="0"/>
              <a:t>不</a:t>
            </a:r>
            <a:r>
              <a:rPr lang="zh-CN" altLang="zh-CN" sz="2800" dirty="0"/>
              <a:t>非议党、国家和政府。</a:t>
            </a:r>
            <a:endParaRPr lang="zh-CN" altLang="zh-CN" sz="2800" dirty="0"/>
          </a:p>
          <a:p>
            <a:pPr hangingPunct="0">
              <a:lnSpc>
                <a:spcPct val="150000"/>
              </a:lnSpc>
            </a:pPr>
            <a:r>
              <a:rPr lang="zh-CN" altLang="en-US" sz="2800" dirty="0" smtClean="0"/>
              <a:t>（二）</a:t>
            </a:r>
            <a:r>
              <a:rPr lang="zh-CN" altLang="zh-CN" sz="2800" dirty="0" smtClean="0"/>
              <a:t>不</a:t>
            </a:r>
            <a:r>
              <a:rPr lang="zh-CN" altLang="zh-CN" sz="2800" dirty="0"/>
              <a:t>涉及国家机密和行业。</a:t>
            </a:r>
            <a:endParaRPr lang="zh-CN" altLang="zh-CN" sz="2800" dirty="0"/>
          </a:p>
          <a:p>
            <a:pPr hangingPunct="0">
              <a:lnSpc>
                <a:spcPct val="150000"/>
              </a:lnSpc>
            </a:pPr>
            <a:r>
              <a:rPr lang="zh-CN" altLang="en-US" sz="2800" dirty="0" smtClean="0"/>
              <a:t>（三）</a:t>
            </a:r>
            <a:r>
              <a:rPr lang="zh-CN" altLang="zh-CN" sz="2800" dirty="0" smtClean="0"/>
              <a:t>不</a:t>
            </a:r>
            <a:r>
              <a:rPr lang="zh-CN" altLang="zh-CN" sz="2800" dirty="0"/>
              <a:t>非议交往对象。</a:t>
            </a:r>
            <a:endParaRPr lang="zh-CN" altLang="zh-CN" sz="2800" dirty="0"/>
          </a:p>
          <a:p>
            <a:pPr hangingPunct="0">
              <a:lnSpc>
                <a:spcPct val="150000"/>
              </a:lnSpc>
            </a:pPr>
            <a:r>
              <a:rPr lang="zh-CN" altLang="en-US" sz="2800" dirty="0" smtClean="0"/>
              <a:t>（四）</a:t>
            </a:r>
            <a:r>
              <a:rPr lang="en-US" altLang="zh-CN" sz="2800" dirty="0" smtClean="0"/>
              <a:t>.</a:t>
            </a:r>
            <a:r>
              <a:rPr lang="zh-CN" altLang="zh-CN" sz="2800" dirty="0"/>
              <a:t>不事后议论领导、同行和同事。</a:t>
            </a:r>
            <a:endParaRPr lang="zh-CN" altLang="zh-CN" sz="2800" dirty="0"/>
          </a:p>
          <a:p>
            <a:pPr hangingPunct="0">
              <a:lnSpc>
                <a:spcPct val="150000"/>
              </a:lnSpc>
            </a:pPr>
            <a:r>
              <a:rPr lang="zh-CN" altLang="en-US" sz="2800" dirty="0" smtClean="0"/>
              <a:t>（五）</a:t>
            </a:r>
            <a:r>
              <a:rPr lang="zh-CN" altLang="zh-CN" sz="2800" dirty="0" smtClean="0"/>
              <a:t>不要</a:t>
            </a:r>
            <a:r>
              <a:rPr lang="zh-CN" altLang="zh-CN" sz="2800" dirty="0"/>
              <a:t>谈论格调不高的话题。</a:t>
            </a:r>
            <a:endParaRPr lang="zh-CN" altLang="zh-CN" sz="2800" dirty="0"/>
          </a:p>
          <a:p>
            <a:pPr hangingPunct="0">
              <a:lnSpc>
                <a:spcPct val="150000"/>
              </a:lnSpc>
            </a:pPr>
            <a:r>
              <a:rPr lang="zh-CN" altLang="en-US" sz="2800" dirty="0" smtClean="0"/>
              <a:t>（六）</a:t>
            </a:r>
            <a:r>
              <a:rPr lang="zh-CN" altLang="zh-CN" sz="2800" dirty="0" smtClean="0"/>
              <a:t>不</a:t>
            </a:r>
            <a:r>
              <a:rPr lang="zh-CN" altLang="zh-CN" sz="2800" dirty="0"/>
              <a:t>谈论个人隐私的问题。</a:t>
            </a:r>
            <a:endParaRPr lang="zh-CN" altLang="zh-CN" sz="2800" dirty="0"/>
          </a:p>
          <a:p>
            <a:endParaRPr lang="zh-CN" altLang="en-US" dirty="0"/>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1700808"/>
            <a:ext cx="7772400" cy="1728192"/>
          </a:xfrm>
        </p:spPr>
        <p:txBody>
          <a:bodyPr>
            <a:normAutofit fontScale="90000"/>
          </a:bodyPr>
          <a:lstStyle/>
          <a:p>
            <a:pPr algn="ctr">
              <a:lnSpc>
                <a:spcPct val="150000"/>
              </a:lnSpc>
            </a:pPr>
            <a:r>
              <a:rPr lang="zh-CN" altLang="zh-CN" dirty="0" smtClean="0">
                <a:latin typeface="+mn-ea"/>
              </a:rPr>
              <a:t>第</a:t>
            </a:r>
            <a:r>
              <a:rPr lang="zh-CN" altLang="en-US" dirty="0" smtClean="0">
                <a:latin typeface="+mn-ea"/>
              </a:rPr>
              <a:t>二</a:t>
            </a:r>
            <a:r>
              <a:rPr lang="zh-CN" altLang="zh-CN" dirty="0" smtClean="0">
                <a:latin typeface="+mn-ea"/>
              </a:rPr>
              <a:t>节</a:t>
            </a:r>
            <a:r>
              <a:rPr lang="en-US" altLang="zh-CN" dirty="0" smtClean="0">
                <a:latin typeface="+mn-ea"/>
              </a:rPr>
              <a:t>  </a:t>
            </a:r>
            <a:br>
              <a:rPr lang="en-US" altLang="zh-CN" dirty="0" smtClean="0">
                <a:latin typeface="+mn-ea"/>
              </a:rPr>
            </a:br>
            <a:r>
              <a:rPr lang="zh-CN" altLang="zh-CN" dirty="0" smtClean="0">
                <a:latin typeface="+mn-ea"/>
              </a:rPr>
              <a:t>幼儿教师</a:t>
            </a:r>
            <a:r>
              <a:rPr lang="zh-CN" altLang="en-US" dirty="0" smtClean="0">
                <a:latin typeface="+mn-ea"/>
              </a:rPr>
              <a:t>交际</a:t>
            </a:r>
            <a:r>
              <a:rPr lang="zh-CN" altLang="zh-CN" dirty="0" smtClean="0">
                <a:latin typeface="+mn-ea"/>
              </a:rPr>
              <a:t>口语</a:t>
            </a:r>
            <a:r>
              <a:rPr lang="zh-CN" altLang="en-US" dirty="0" smtClean="0">
                <a:latin typeface="+mn-ea"/>
              </a:rPr>
              <a:t>分类训练</a:t>
            </a:r>
            <a:endParaRPr lang="zh-CN" altLang="en-US" dirty="0"/>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000" dirty="0"/>
              <a:t>一、与幼儿家长的交际口语训练</a:t>
            </a:r>
            <a:endParaRPr lang="zh-CN" altLang="en-US" sz="4000" dirty="0"/>
          </a:p>
        </p:txBody>
      </p:sp>
      <p:sp>
        <p:nvSpPr>
          <p:cNvPr id="3" name="内容占位符 2"/>
          <p:cNvSpPr>
            <a:spLocks noGrp="1"/>
          </p:cNvSpPr>
          <p:nvPr>
            <p:ph idx="1"/>
          </p:nvPr>
        </p:nvSpPr>
        <p:spPr>
          <a:xfrm>
            <a:off x="467544" y="1484784"/>
            <a:ext cx="8229600" cy="4525963"/>
          </a:xfrm>
        </p:spPr>
        <p:txBody>
          <a:bodyPr>
            <a:normAutofit fontScale="92500"/>
          </a:bodyPr>
          <a:lstStyle/>
          <a:p>
            <a:pPr hangingPunct="0">
              <a:lnSpc>
                <a:spcPct val="150000"/>
              </a:lnSpc>
            </a:pPr>
            <a:r>
              <a:rPr lang="zh-CN" altLang="zh-CN" sz="2800" dirty="0"/>
              <a:t>幼儿家长是幼儿教师最重要的职业交际口语对象</a:t>
            </a:r>
            <a:r>
              <a:rPr lang="zh-CN" altLang="zh-CN" sz="2800" dirty="0" smtClean="0"/>
              <a:t>。在</a:t>
            </a:r>
            <a:r>
              <a:rPr lang="zh-CN" altLang="zh-CN" sz="2800" dirty="0"/>
              <a:t>教育孩子的问题上，家长是教师天然的合作者。一个孩子的健康成长，必须依靠家庭和幼儿园双方共同努力，是合力的</a:t>
            </a:r>
            <a:r>
              <a:rPr lang="zh-CN" altLang="zh-CN" sz="2800" dirty="0" smtClean="0"/>
              <a:t>结果</a:t>
            </a:r>
            <a:r>
              <a:rPr lang="zh-CN" altLang="en-US" sz="2800" dirty="0" smtClean="0"/>
              <a:t>。</a:t>
            </a:r>
            <a:endParaRPr lang="en-US" altLang="zh-CN" sz="2800" dirty="0" smtClean="0"/>
          </a:p>
          <a:p>
            <a:pPr hangingPunct="0">
              <a:lnSpc>
                <a:spcPct val="150000"/>
              </a:lnSpc>
            </a:pPr>
            <a:r>
              <a:rPr lang="zh-CN" altLang="zh-CN" sz="2800" dirty="0" smtClean="0"/>
              <a:t>家长</a:t>
            </a:r>
            <a:r>
              <a:rPr lang="zh-CN" altLang="zh-CN" sz="2800" dirty="0"/>
              <a:t>无法全面地看到幼儿在园的表现，教师对幼儿在家的情况也缺乏了解，这就要求幼儿教师和家长必须加强沟通，互通信息，完整构建幼儿的成长空间。</a:t>
            </a:r>
            <a:endParaRPr lang="zh-CN" altLang="en-US" dirty="0"/>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000" dirty="0" smtClean="0"/>
              <a:t>（一）</a:t>
            </a:r>
            <a:r>
              <a:rPr lang="zh-CN" altLang="zh-CN" sz="4000" dirty="0"/>
              <a:t>迎送环节的口语交际</a:t>
            </a:r>
            <a:endParaRPr lang="zh-CN" altLang="en-US" sz="4000" dirty="0"/>
          </a:p>
        </p:txBody>
      </p:sp>
      <p:sp>
        <p:nvSpPr>
          <p:cNvPr id="3" name="内容占位符 2"/>
          <p:cNvSpPr>
            <a:spLocks noGrp="1"/>
          </p:cNvSpPr>
          <p:nvPr>
            <p:ph idx="1"/>
          </p:nvPr>
        </p:nvSpPr>
        <p:spPr>
          <a:xfrm>
            <a:off x="467544" y="1484784"/>
            <a:ext cx="8229600" cy="4525963"/>
          </a:xfrm>
        </p:spPr>
        <p:txBody>
          <a:bodyPr>
            <a:normAutofit/>
          </a:bodyPr>
          <a:lstStyle/>
          <a:p>
            <a:pPr hangingPunct="0">
              <a:lnSpc>
                <a:spcPct val="150000"/>
              </a:lnSpc>
            </a:pPr>
            <a:r>
              <a:rPr lang="en-US" altLang="zh-CN" sz="2800" dirty="0"/>
              <a:t>1.</a:t>
            </a:r>
            <a:r>
              <a:rPr lang="zh-CN" altLang="zh-CN" sz="2800" dirty="0"/>
              <a:t>言简意赅，紧扣主题</a:t>
            </a:r>
            <a:endParaRPr lang="zh-CN" altLang="zh-CN" sz="2800" dirty="0"/>
          </a:p>
          <a:p>
            <a:pPr hangingPunct="0">
              <a:lnSpc>
                <a:spcPct val="150000"/>
              </a:lnSpc>
            </a:pPr>
            <a:r>
              <a:rPr lang="en-US" altLang="zh-CN" sz="2800" dirty="0"/>
              <a:t>2.</a:t>
            </a:r>
            <a:r>
              <a:rPr lang="zh-CN" altLang="zh-CN" sz="2800" dirty="0"/>
              <a:t>态度委婉，顾及影响</a:t>
            </a:r>
            <a:endParaRPr lang="zh-CN" altLang="zh-CN" sz="2800" dirty="0"/>
          </a:p>
          <a:p>
            <a:pPr hangingPunct="0">
              <a:lnSpc>
                <a:spcPct val="150000"/>
              </a:lnSpc>
            </a:pPr>
            <a:r>
              <a:rPr lang="en-US" altLang="zh-CN" sz="2800" dirty="0"/>
              <a:t>3.</a:t>
            </a:r>
            <a:r>
              <a:rPr lang="zh-CN" altLang="zh-CN" sz="2800" dirty="0"/>
              <a:t>语言平实，慎用术语</a:t>
            </a:r>
            <a:endParaRPr lang="zh-CN" altLang="zh-CN" sz="2800" dirty="0"/>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994122"/>
          </a:xfrm>
        </p:spPr>
        <p:txBody>
          <a:bodyPr>
            <a:normAutofit/>
          </a:bodyPr>
          <a:lstStyle/>
          <a:p>
            <a:r>
              <a:rPr lang="zh-CN" altLang="zh-CN" sz="4000" dirty="0"/>
              <a:t>（二）家长来访时的口语</a:t>
            </a:r>
            <a:r>
              <a:rPr lang="zh-CN" altLang="zh-CN" sz="4000" dirty="0" smtClean="0"/>
              <a:t>交际</a:t>
            </a:r>
            <a:endParaRPr lang="zh-CN" altLang="en-US" sz="4000" dirty="0"/>
          </a:p>
        </p:txBody>
      </p:sp>
      <p:sp>
        <p:nvSpPr>
          <p:cNvPr id="3" name="内容占位符 2"/>
          <p:cNvSpPr>
            <a:spLocks noGrp="1"/>
          </p:cNvSpPr>
          <p:nvPr>
            <p:ph idx="1"/>
          </p:nvPr>
        </p:nvSpPr>
        <p:spPr>
          <a:xfrm>
            <a:off x="467544" y="1484784"/>
            <a:ext cx="8229600" cy="4525963"/>
          </a:xfrm>
        </p:spPr>
        <p:txBody>
          <a:bodyPr>
            <a:normAutofit/>
          </a:bodyPr>
          <a:lstStyle/>
          <a:p>
            <a:pPr hangingPunct="0">
              <a:lnSpc>
                <a:spcPct val="150000"/>
              </a:lnSpc>
            </a:pPr>
            <a:r>
              <a:rPr lang="en-US" altLang="zh-CN" sz="2800" dirty="0"/>
              <a:t>1.</a:t>
            </a:r>
            <a:r>
              <a:rPr lang="zh-CN" altLang="zh-CN" sz="2800" dirty="0"/>
              <a:t>高度重视，热情接待</a:t>
            </a:r>
            <a:endParaRPr lang="zh-CN" altLang="zh-CN" sz="2800" dirty="0"/>
          </a:p>
          <a:p>
            <a:pPr hangingPunct="0">
              <a:lnSpc>
                <a:spcPct val="150000"/>
              </a:lnSpc>
            </a:pPr>
            <a:r>
              <a:rPr lang="en-US" altLang="zh-CN" sz="2800" dirty="0"/>
              <a:t>2.</a:t>
            </a:r>
            <a:r>
              <a:rPr lang="zh-CN" altLang="zh-CN" sz="2800" dirty="0"/>
              <a:t>明确动机，对症下药</a:t>
            </a:r>
            <a:endParaRPr lang="zh-CN" altLang="zh-CN" sz="2800" dirty="0"/>
          </a:p>
          <a:p>
            <a:pPr hangingPunct="0">
              <a:lnSpc>
                <a:spcPct val="150000"/>
              </a:lnSpc>
            </a:pPr>
            <a:r>
              <a:rPr lang="en-US" altLang="zh-CN" sz="2800" dirty="0"/>
              <a:t>3.</a:t>
            </a:r>
            <a:r>
              <a:rPr lang="zh-CN" altLang="zh-CN" sz="2800" dirty="0"/>
              <a:t>平等坦诚，双向交流</a:t>
            </a:r>
            <a:endParaRPr lang="zh-CN" altLang="zh-CN" sz="2800" dirty="0"/>
          </a:p>
          <a:p>
            <a:pPr hangingPunct="0">
              <a:lnSpc>
                <a:spcPct val="150000"/>
              </a:lnSpc>
            </a:pPr>
            <a:r>
              <a:rPr lang="en-US" altLang="zh-CN" sz="2800" dirty="0"/>
              <a:t>4.</a:t>
            </a:r>
            <a:r>
              <a:rPr lang="zh-CN" altLang="zh-CN" sz="2800" dirty="0"/>
              <a:t>描述为主，留有余地</a:t>
            </a:r>
            <a:endParaRPr lang="zh-CN" altLang="zh-CN" sz="2800" dirty="0"/>
          </a:p>
          <a:p>
            <a:endParaRPr lang="zh-CN" altLang="en-US" sz="2800" dirty="0"/>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994122"/>
          </a:xfrm>
        </p:spPr>
        <p:txBody>
          <a:bodyPr>
            <a:normAutofit/>
          </a:bodyPr>
          <a:lstStyle/>
          <a:p>
            <a:pPr hangingPunct="0"/>
            <a:r>
              <a:rPr lang="zh-CN" altLang="zh-CN" sz="4000" dirty="0"/>
              <a:t>（三）家长会上的口语交际</a:t>
            </a:r>
            <a:endParaRPr lang="zh-CN" altLang="zh-CN" sz="4000" dirty="0"/>
          </a:p>
        </p:txBody>
      </p:sp>
      <p:sp>
        <p:nvSpPr>
          <p:cNvPr id="3" name="内容占位符 2"/>
          <p:cNvSpPr>
            <a:spLocks noGrp="1"/>
          </p:cNvSpPr>
          <p:nvPr>
            <p:ph idx="1"/>
          </p:nvPr>
        </p:nvSpPr>
        <p:spPr>
          <a:xfrm>
            <a:off x="467544" y="1484784"/>
            <a:ext cx="8229600" cy="4525963"/>
          </a:xfrm>
        </p:spPr>
        <p:txBody>
          <a:bodyPr>
            <a:normAutofit/>
          </a:bodyPr>
          <a:lstStyle/>
          <a:p>
            <a:pPr hangingPunct="0">
              <a:lnSpc>
                <a:spcPct val="150000"/>
              </a:lnSpc>
            </a:pPr>
            <a:r>
              <a:rPr lang="en-US" altLang="zh-CN" sz="2800" dirty="0"/>
              <a:t>1. </a:t>
            </a:r>
            <a:r>
              <a:rPr lang="zh-CN" altLang="zh-CN" sz="2800" dirty="0"/>
              <a:t>准备充分，全面了解</a:t>
            </a:r>
            <a:endParaRPr lang="zh-CN" altLang="zh-CN" sz="2800" dirty="0"/>
          </a:p>
          <a:p>
            <a:pPr hangingPunct="0">
              <a:lnSpc>
                <a:spcPct val="150000"/>
              </a:lnSpc>
            </a:pPr>
            <a:r>
              <a:rPr lang="en-US" altLang="zh-CN" sz="2800" dirty="0"/>
              <a:t>2.</a:t>
            </a:r>
            <a:r>
              <a:rPr lang="zh-CN" altLang="zh-CN" sz="2800" dirty="0"/>
              <a:t>点面结合，突出特色</a:t>
            </a:r>
            <a:endParaRPr lang="zh-CN" altLang="zh-CN" sz="2800" dirty="0"/>
          </a:p>
          <a:p>
            <a:pPr hangingPunct="0">
              <a:lnSpc>
                <a:spcPct val="150000"/>
              </a:lnSpc>
            </a:pPr>
            <a:r>
              <a:rPr lang="en-US" altLang="zh-CN" sz="2800" dirty="0"/>
              <a:t>3.</a:t>
            </a:r>
            <a:r>
              <a:rPr lang="zh-CN" altLang="zh-CN" sz="2800" dirty="0"/>
              <a:t>关注全体，互动交流</a:t>
            </a:r>
            <a:endParaRPr lang="zh-CN" altLang="zh-CN" sz="2800" dirty="0"/>
          </a:p>
          <a:p>
            <a:pPr hangingPunct="0">
              <a:lnSpc>
                <a:spcPct val="150000"/>
              </a:lnSpc>
            </a:pPr>
            <a:r>
              <a:rPr lang="en-US" altLang="zh-CN" sz="2800" dirty="0"/>
              <a:t>4. </a:t>
            </a:r>
            <a:r>
              <a:rPr lang="zh-CN" altLang="zh-CN" sz="2800" dirty="0"/>
              <a:t>正面反馈为主，但不避讳问题</a:t>
            </a:r>
            <a:endParaRPr lang="zh-CN" altLang="zh-CN" sz="2800" dirty="0"/>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994122"/>
          </a:xfrm>
        </p:spPr>
        <p:txBody>
          <a:bodyPr>
            <a:normAutofit/>
          </a:bodyPr>
          <a:lstStyle/>
          <a:p>
            <a:pPr hangingPunct="0"/>
            <a:r>
              <a:rPr lang="zh-CN" altLang="zh-CN" sz="4000" dirty="0" smtClean="0"/>
              <a:t>（</a:t>
            </a:r>
            <a:r>
              <a:rPr lang="zh-CN" altLang="zh-CN" sz="4000" dirty="0"/>
              <a:t>四</a:t>
            </a:r>
            <a:r>
              <a:rPr lang="zh-CN" altLang="zh-CN" sz="4000" dirty="0" smtClean="0"/>
              <a:t>）</a:t>
            </a:r>
            <a:r>
              <a:rPr lang="zh-CN" altLang="zh-CN" sz="4000" dirty="0"/>
              <a:t>特殊情境下的口语交际</a:t>
            </a:r>
            <a:endParaRPr lang="zh-CN" altLang="zh-CN" sz="4000" dirty="0"/>
          </a:p>
        </p:txBody>
      </p:sp>
      <p:sp>
        <p:nvSpPr>
          <p:cNvPr id="3" name="内容占位符 2"/>
          <p:cNvSpPr>
            <a:spLocks noGrp="1"/>
          </p:cNvSpPr>
          <p:nvPr>
            <p:ph idx="1"/>
          </p:nvPr>
        </p:nvSpPr>
        <p:spPr>
          <a:xfrm>
            <a:off x="467544" y="1412776"/>
            <a:ext cx="8229600" cy="4525963"/>
          </a:xfrm>
        </p:spPr>
        <p:txBody>
          <a:bodyPr>
            <a:normAutofit fontScale="92500" lnSpcReduction="20000"/>
          </a:bodyPr>
          <a:lstStyle/>
          <a:p>
            <a:pPr hangingPunct="0">
              <a:lnSpc>
                <a:spcPct val="150000"/>
              </a:lnSpc>
            </a:pPr>
            <a:r>
              <a:rPr lang="zh-CN" altLang="zh-CN" sz="2800" dirty="0" smtClean="0"/>
              <a:t>职业</a:t>
            </a:r>
            <a:r>
              <a:rPr lang="zh-CN" altLang="zh-CN" sz="2800" dirty="0"/>
              <a:t>生涯中难免出现不尽如人意的地方，有时是园方和教师自身出现工作失误，有时是不可控因素导致，有时是家长对幼儿园和老师产生了误解，等等。不管哪种情况，幼儿教师都要有勇气承担责任、面对质疑，以坦诚、负责的态度处理善后工作，将问题尽可能解决</a:t>
            </a:r>
            <a:r>
              <a:rPr lang="zh-CN" altLang="zh-CN" sz="2800" dirty="0" smtClean="0"/>
              <a:t>。</a:t>
            </a:r>
            <a:endParaRPr lang="en-US" altLang="zh-CN" sz="2800" dirty="0" smtClean="0"/>
          </a:p>
          <a:p>
            <a:pPr hangingPunct="0">
              <a:lnSpc>
                <a:spcPct val="150000"/>
              </a:lnSpc>
            </a:pPr>
            <a:r>
              <a:rPr lang="en-US" altLang="zh-CN" sz="2800" dirty="0" smtClean="0"/>
              <a:t>1</a:t>
            </a:r>
            <a:r>
              <a:rPr lang="en-US" altLang="zh-CN" sz="2800" dirty="0"/>
              <a:t>.</a:t>
            </a:r>
            <a:r>
              <a:rPr lang="zh-CN" altLang="zh-CN" sz="2800" dirty="0"/>
              <a:t>幼儿发生意外</a:t>
            </a:r>
            <a:endParaRPr lang="zh-CN" altLang="zh-CN" sz="2800" dirty="0"/>
          </a:p>
          <a:p>
            <a:pPr hangingPunct="0">
              <a:lnSpc>
                <a:spcPct val="150000"/>
              </a:lnSpc>
            </a:pPr>
            <a:r>
              <a:rPr lang="en-US" altLang="zh-CN" sz="2800" dirty="0"/>
              <a:t>2.</a:t>
            </a:r>
            <a:r>
              <a:rPr lang="zh-CN" altLang="zh-CN" sz="2800" dirty="0"/>
              <a:t>面对家长误解</a:t>
            </a:r>
            <a:endParaRPr lang="zh-CN" altLang="zh-CN" sz="2800" dirty="0"/>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994122"/>
          </a:xfrm>
        </p:spPr>
        <p:txBody>
          <a:bodyPr>
            <a:normAutofit/>
          </a:bodyPr>
          <a:lstStyle/>
          <a:p>
            <a:pPr hangingPunct="0"/>
            <a:r>
              <a:rPr lang="zh-CN" altLang="zh-CN" sz="4000" dirty="0" smtClean="0"/>
              <a:t>（</a:t>
            </a:r>
            <a:r>
              <a:rPr lang="zh-CN" altLang="zh-CN" sz="4000" dirty="0"/>
              <a:t>五</a:t>
            </a:r>
            <a:r>
              <a:rPr lang="zh-CN" altLang="zh-CN" sz="4000" dirty="0" smtClean="0"/>
              <a:t>）</a:t>
            </a:r>
            <a:r>
              <a:rPr lang="zh-CN" altLang="zh-CN" sz="4000" dirty="0"/>
              <a:t>班级群的管理与沟通</a:t>
            </a:r>
            <a:endParaRPr lang="zh-CN" altLang="zh-CN" sz="4000" dirty="0"/>
          </a:p>
        </p:txBody>
      </p:sp>
      <p:sp>
        <p:nvSpPr>
          <p:cNvPr id="3" name="内容占位符 2"/>
          <p:cNvSpPr>
            <a:spLocks noGrp="1"/>
          </p:cNvSpPr>
          <p:nvPr>
            <p:ph idx="1"/>
          </p:nvPr>
        </p:nvSpPr>
        <p:spPr>
          <a:xfrm>
            <a:off x="467544" y="1412776"/>
            <a:ext cx="8229600" cy="4525963"/>
          </a:xfrm>
        </p:spPr>
        <p:txBody>
          <a:bodyPr>
            <a:normAutofit/>
          </a:bodyPr>
          <a:lstStyle/>
          <a:p>
            <a:pPr hangingPunct="0">
              <a:lnSpc>
                <a:spcPct val="150000"/>
              </a:lnSpc>
            </a:pPr>
            <a:r>
              <a:rPr lang="en-US" altLang="zh-CN" sz="2800" dirty="0"/>
              <a:t>1.</a:t>
            </a:r>
            <a:r>
              <a:rPr lang="zh-CN" altLang="zh-CN" sz="2800" dirty="0"/>
              <a:t>明确班级群管理规定</a:t>
            </a:r>
            <a:endParaRPr lang="zh-CN" altLang="zh-CN" sz="2800" dirty="0"/>
          </a:p>
          <a:p>
            <a:pPr hangingPunct="0">
              <a:lnSpc>
                <a:spcPct val="150000"/>
              </a:lnSpc>
            </a:pPr>
            <a:r>
              <a:rPr lang="en-US" altLang="zh-CN" sz="2800" dirty="0"/>
              <a:t>2.</a:t>
            </a:r>
            <a:r>
              <a:rPr lang="zh-CN" altLang="zh-CN" sz="2800" dirty="0"/>
              <a:t>恪守职业道德，规范自身职业行为</a:t>
            </a:r>
            <a:endParaRPr lang="zh-CN" altLang="zh-CN" sz="2800" dirty="0"/>
          </a:p>
          <a:p>
            <a:pPr hangingPunct="0">
              <a:lnSpc>
                <a:spcPct val="150000"/>
              </a:lnSpc>
            </a:pPr>
            <a:r>
              <a:rPr lang="en-US" altLang="zh-CN" sz="2800" dirty="0"/>
              <a:t>3. </a:t>
            </a:r>
            <a:r>
              <a:rPr lang="zh-CN" altLang="zh-CN" sz="2800" dirty="0"/>
              <a:t>提供专业建议，树立专业形象</a:t>
            </a:r>
            <a:endParaRPr lang="zh-CN" altLang="zh-CN" sz="2800" dirty="0"/>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800" dirty="0"/>
              <a:t>二、与上级领导的口语交际</a:t>
            </a:r>
            <a:r>
              <a:rPr lang="zh-CN" altLang="zh-CN" sz="3800" dirty="0" smtClean="0"/>
              <a:t>训练</a:t>
            </a:r>
            <a:endParaRPr lang="zh-CN" altLang="en-US" sz="3800" dirty="0"/>
          </a:p>
        </p:txBody>
      </p:sp>
      <p:sp>
        <p:nvSpPr>
          <p:cNvPr id="3" name="内容占位符 2"/>
          <p:cNvSpPr>
            <a:spLocks noGrp="1"/>
          </p:cNvSpPr>
          <p:nvPr>
            <p:ph idx="1"/>
          </p:nvPr>
        </p:nvSpPr>
        <p:spPr>
          <a:xfrm>
            <a:off x="467544" y="1484784"/>
            <a:ext cx="8229600" cy="4525963"/>
          </a:xfrm>
        </p:spPr>
        <p:txBody>
          <a:bodyPr/>
          <a:lstStyle/>
          <a:p>
            <a:pPr>
              <a:lnSpc>
                <a:spcPct val="150000"/>
              </a:lnSpc>
            </a:pPr>
            <a:r>
              <a:rPr lang="zh-CN" altLang="zh-CN" sz="2800" dirty="0"/>
              <a:t>教师与上级领导的谈话，主要是请示、汇报等内容，目的是争取上级领导的认可、理解、信任和支持。与上级交流时，要注意仪容仪表，把握时机，态度谦逊，用语符合身份，说话简明扼要，不绕弯子，如实反映情况。</a:t>
            </a:r>
            <a:endParaRPr lang="zh-CN" altLang="zh-CN" sz="2800" dirty="0"/>
          </a:p>
          <a:p>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t>现代汉语特点</a:t>
            </a:r>
            <a:r>
              <a:rPr lang="zh-CN" altLang="en-US" dirty="0" smtClean="0"/>
              <a:t>：语法</a:t>
            </a:r>
            <a:endParaRPr lang="zh-CN" altLang="en-US" dirty="0"/>
          </a:p>
        </p:txBody>
      </p:sp>
      <p:sp>
        <p:nvSpPr>
          <p:cNvPr id="3" name="内容占位符 2"/>
          <p:cNvSpPr>
            <a:spLocks noGrp="1"/>
          </p:cNvSpPr>
          <p:nvPr>
            <p:ph idx="1"/>
          </p:nvPr>
        </p:nvSpPr>
        <p:spPr/>
        <p:txBody>
          <a:bodyPr/>
          <a:lstStyle/>
          <a:p>
            <a:pPr>
              <a:lnSpc>
                <a:spcPct val="150000"/>
              </a:lnSpc>
            </a:pPr>
            <a:r>
              <a:rPr lang="en-US" altLang="zh-CN" dirty="0" smtClean="0"/>
              <a:t>1.</a:t>
            </a:r>
            <a:r>
              <a:rPr lang="zh-CN" altLang="en-US" dirty="0" smtClean="0"/>
              <a:t>汉语没有丰富的形态变化</a:t>
            </a:r>
            <a:endParaRPr lang="zh-CN" altLang="en-US" dirty="0" smtClean="0"/>
          </a:p>
          <a:p>
            <a:pPr>
              <a:lnSpc>
                <a:spcPct val="150000"/>
              </a:lnSpc>
            </a:pPr>
            <a:r>
              <a:rPr lang="en-US" altLang="zh-CN" dirty="0" smtClean="0"/>
              <a:t>2.</a:t>
            </a:r>
            <a:r>
              <a:rPr lang="zh-CN" altLang="en-US" dirty="0" smtClean="0"/>
              <a:t>词序和虚词是汉语的主要句法手段</a:t>
            </a:r>
            <a:endParaRPr lang="zh-CN" altLang="en-US" dirty="0" smtClean="0"/>
          </a:p>
          <a:p>
            <a:pPr>
              <a:lnSpc>
                <a:spcPct val="150000"/>
              </a:lnSpc>
            </a:pPr>
            <a:r>
              <a:rPr lang="en-US" altLang="zh-CN" dirty="0" smtClean="0"/>
              <a:t>3.</a:t>
            </a:r>
            <a:r>
              <a:rPr lang="zh-CN" altLang="en-US" dirty="0" smtClean="0"/>
              <a:t>汉语句法结构以语义类别、特征分析为基础，搭配选择严格</a:t>
            </a:r>
            <a:endParaRPr lang="zh-CN" altLang="en-US" dirty="0" smtClean="0"/>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4000" dirty="0"/>
              <a:t>工作</a:t>
            </a:r>
            <a:r>
              <a:rPr lang="zh-CN" altLang="zh-CN" sz="4000" dirty="0" smtClean="0"/>
              <a:t>失误</a:t>
            </a:r>
            <a:r>
              <a:rPr lang="zh-CN" altLang="en-US" sz="4000" dirty="0" smtClean="0"/>
              <a:t>后的沟通</a:t>
            </a:r>
            <a:endParaRPr lang="zh-CN" altLang="en-US" sz="4000" dirty="0"/>
          </a:p>
        </p:txBody>
      </p:sp>
      <p:sp>
        <p:nvSpPr>
          <p:cNvPr id="3" name="内容占位符 2"/>
          <p:cNvSpPr>
            <a:spLocks noGrp="1"/>
          </p:cNvSpPr>
          <p:nvPr>
            <p:ph idx="1"/>
          </p:nvPr>
        </p:nvSpPr>
        <p:spPr>
          <a:xfrm>
            <a:off x="467544" y="1484784"/>
            <a:ext cx="8352928" cy="4525963"/>
          </a:xfrm>
        </p:spPr>
        <p:txBody>
          <a:bodyPr>
            <a:normAutofit/>
          </a:bodyPr>
          <a:lstStyle/>
          <a:p>
            <a:pPr hangingPunct="0">
              <a:lnSpc>
                <a:spcPts val="3600"/>
              </a:lnSpc>
            </a:pPr>
            <a:r>
              <a:rPr lang="en-US" altLang="zh-CN" sz="2400" dirty="0" smtClean="0"/>
              <a:t>1.</a:t>
            </a:r>
            <a:r>
              <a:rPr lang="zh-CN" altLang="zh-CN" sz="2400" dirty="0" smtClean="0"/>
              <a:t>不要</a:t>
            </a:r>
            <a:r>
              <a:rPr lang="zh-CN" altLang="zh-CN" sz="2400" dirty="0"/>
              <a:t>一味地找客观原因，多分析自己的责任在</a:t>
            </a:r>
            <a:r>
              <a:rPr lang="zh-CN" altLang="zh-CN" sz="2400" dirty="0" smtClean="0"/>
              <a:t>哪里</a:t>
            </a:r>
            <a:r>
              <a:rPr lang="zh-CN" altLang="en-US" sz="2400" dirty="0" smtClean="0"/>
              <a:t>；</a:t>
            </a:r>
            <a:endParaRPr lang="en-US" altLang="zh-CN" sz="2400" dirty="0" smtClean="0"/>
          </a:p>
          <a:p>
            <a:pPr hangingPunct="0">
              <a:lnSpc>
                <a:spcPts val="3600"/>
              </a:lnSpc>
            </a:pPr>
            <a:r>
              <a:rPr lang="en-US" altLang="zh-CN" sz="2400" dirty="0" smtClean="0"/>
              <a:t>2.</a:t>
            </a:r>
            <a:r>
              <a:rPr lang="zh-CN" altLang="zh-CN" sz="2400" dirty="0" smtClean="0"/>
              <a:t>要</a:t>
            </a:r>
            <a:r>
              <a:rPr lang="zh-CN" altLang="zh-CN" sz="2400" dirty="0"/>
              <a:t>实事求是地汇报情况，检讨自己的错误，最好拿出修订错误的具体</a:t>
            </a:r>
            <a:r>
              <a:rPr lang="zh-CN" altLang="zh-CN" sz="2400" dirty="0" smtClean="0"/>
              <a:t>措施</a:t>
            </a:r>
            <a:r>
              <a:rPr lang="zh-CN" altLang="en-US" sz="2400" dirty="0" smtClean="0"/>
              <a:t>；</a:t>
            </a:r>
            <a:endParaRPr lang="zh-CN" altLang="zh-CN" sz="2400" dirty="0"/>
          </a:p>
          <a:p>
            <a:pPr hangingPunct="0">
              <a:lnSpc>
                <a:spcPts val="3600"/>
              </a:lnSpc>
            </a:pPr>
            <a:r>
              <a:rPr lang="en-US" altLang="zh-CN" sz="2400" dirty="0" smtClean="0"/>
              <a:t>3.</a:t>
            </a:r>
            <a:r>
              <a:rPr lang="zh-CN" altLang="zh-CN" sz="2400" dirty="0" smtClean="0"/>
              <a:t>被</a:t>
            </a:r>
            <a:r>
              <a:rPr lang="zh-CN" altLang="zh-CN" sz="2400" dirty="0"/>
              <a:t>领导批评时，不要当面顶撞，也不要过多</a:t>
            </a:r>
            <a:r>
              <a:rPr lang="zh-CN" altLang="zh-CN" sz="2400" dirty="0" smtClean="0"/>
              <a:t>解释</a:t>
            </a:r>
            <a:r>
              <a:rPr lang="zh-CN" altLang="en-US" sz="2400" dirty="0" smtClean="0"/>
              <a:t>；</a:t>
            </a:r>
            <a:endParaRPr lang="zh-CN" altLang="zh-CN" sz="2400" dirty="0"/>
          </a:p>
          <a:p>
            <a:pPr hangingPunct="0">
              <a:lnSpc>
                <a:spcPts val="3600"/>
              </a:lnSpc>
            </a:pPr>
            <a:r>
              <a:rPr lang="en-US" altLang="zh-CN" sz="2400" dirty="0" smtClean="0"/>
              <a:t>4.</a:t>
            </a:r>
            <a:r>
              <a:rPr lang="zh-CN" altLang="zh-CN" sz="2400" dirty="0" smtClean="0"/>
              <a:t>被</a:t>
            </a:r>
            <a:r>
              <a:rPr lang="zh-CN" altLang="zh-CN" sz="2400" dirty="0"/>
              <a:t>批评后，不要在同事中发牢骚，表达对领导的不满，也不可表现得无所谓，</a:t>
            </a:r>
            <a:r>
              <a:rPr lang="zh-CN" altLang="zh-CN" sz="2400" dirty="0" smtClean="0"/>
              <a:t>满不在乎</a:t>
            </a:r>
            <a:r>
              <a:rPr lang="zh-CN" altLang="en-US" sz="2400" dirty="0" smtClean="0"/>
              <a:t>；</a:t>
            </a:r>
            <a:endParaRPr lang="zh-CN" altLang="zh-CN" sz="2400" dirty="0"/>
          </a:p>
          <a:p>
            <a:pPr hangingPunct="0">
              <a:lnSpc>
                <a:spcPts val="3600"/>
              </a:lnSpc>
            </a:pPr>
            <a:r>
              <a:rPr lang="en-US" altLang="zh-CN" sz="2400" dirty="0" smtClean="0"/>
              <a:t>5.</a:t>
            </a:r>
            <a:r>
              <a:rPr lang="zh-CN" altLang="zh-CN" sz="2400" dirty="0" smtClean="0"/>
              <a:t>善于</a:t>
            </a:r>
            <a:r>
              <a:rPr lang="zh-CN" altLang="zh-CN" sz="2400" dirty="0"/>
              <a:t>“利用”批评，通过批评了解领导的想法，用于改进工作。</a:t>
            </a:r>
            <a:endParaRPr lang="zh-CN" altLang="zh-CN" sz="2400" dirty="0"/>
          </a:p>
          <a:p>
            <a:endParaRPr lang="zh-CN" altLang="en-US" dirty="0"/>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4000" dirty="0"/>
              <a:t>向领导汇报工作</a:t>
            </a:r>
            <a:endParaRPr lang="zh-CN" altLang="en-US" sz="4000" dirty="0"/>
          </a:p>
        </p:txBody>
      </p:sp>
      <p:sp>
        <p:nvSpPr>
          <p:cNvPr id="3" name="内容占位符 2"/>
          <p:cNvSpPr>
            <a:spLocks noGrp="1"/>
          </p:cNvSpPr>
          <p:nvPr>
            <p:ph idx="1"/>
          </p:nvPr>
        </p:nvSpPr>
        <p:spPr>
          <a:xfrm>
            <a:off x="467544" y="1484784"/>
            <a:ext cx="8352928" cy="4525963"/>
          </a:xfrm>
        </p:spPr>
        <p:txBody>
          <a:bodyPr>
            <a:normAutofit/>
          </a:bodyPr>
          <a:lstStyle/>
          <a:p>
            <a:pPr hangingPunct="0">
              <a:lnSpc>
                <a:spcPct val="150000"/>
              </a:lnSpc>
            </a:pPr>
            <a:r>
              <a:rPr lang="en-US" altLang="zh-CN" sz="2800" dirty="0" smtClean="0"/>
              <a:t>1</a:t>
            </a:r>
            <a:r>
              <a:rPr lang="en-US" altLang="zh-CN" sz="2800" dirty="0"/>
              <a:t>.</a:t>
            </a:r>
            <a:r>
              <a:rPr lang="zh-CN" altLang="zh-CN" sz="2800" dirty="0"/>
              <a:t>不要报喜不报忧</a:t>
            </a:r>
            <a:endParaRPr lang="zh-CN" altLang="zh-CN" sz="2800" dirty="0"/>
          </a:p>
          <a:p>
            <a:pPr hangingPunct="0">
              <a:lnSpc>
                <a:spcPct val="150000"/>
              </a:lnSpc>
            </a:pPr>
            <a:r>
              <a:rPr lang="en-US" altLang="zh-CN" sz="2800" dirty="0"/>
              <a:t>2.</a:t>
            </a:r>
            <a:r>
              <a:rPr lang="zh-CN" altLang="zh-CN" sz="2800" dirty="0"/>
              <a:t>主动汇报</a:t>
            </a:r>
            <a:endParaRPr lang="zh-CN" altLang="zh-CN" sz="2800" dirty="0"/>
          </a:p>
          <a:p>
            <a:pPr hangingPunct="0">
              <a:lnSpc>
                <a:spcPct val="150000"/>
              </a:lnSpc>
            </a:pPr>
            <a:r>
              <a:rPr lang="en-US" altLang="zh-CN" sz="2800" dirty="0"/>
              <a:t>3.</a:t>
            </a:r>
            <a:r>
              <a:rPr lang="zh-CN" altLang="zh-CN" sz="2800" dirty="0"/>
              <a:t>措辞严谨，有的放矢</a:t>
            </a:r>
            <a:endParaRPr lang="zh-CN" altLang="zh-CN" sz="2800" dirty="0"/>
          </a:p>
          <a:p>
            <a:pPr hangingPunct="0">
              <a:lnSpc>
                <a:spcPct val="150000"/>
              </a:lnSpc>
            </a:pPr>
            <a:r>
              <a:rPr lang="en-US" altLang="zh-CN" sz="2800" dirty="0"/>
              <a:t>4.</a:t>
            </a:r>
            <a:r>
              <a:rPr lang="zh-CN" altLang="zh-CN" sz="2800" dirty="0"/>
              <a:t>不贪功不自傲，虚心求教</a:t>
            </a:r>
            <a:endParaRPr lang="zh-CN" altLang="zh-CN" sz="2800" dirty="0"/>
          </a:p>
          <a:p>
            <a:endParaRPr lang="zh-CN" altLang="en-US" dirty="0"/>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hangingPunct="0"/>
            <a:r>
              <a:rPr lang="zh-CN" altLang="zh-CN" sz="4000" dirty="0"/>
              <a:t>三、与同事相处时的口语交际训练</a:t>
            </a:r>
            <a:endParaRPr lang="zh-CN" altLang="zh-CN" sz="4000" dirty="0"/>
          </a:p>
        </p:txBody>
      </p:sp>
      <p:sp>
        <p:nvSpPr>
          <p:cNvPr id="3" name="内容占位符 2"/>
          <p:cNvSpPr>
            <a:spLocks noGrp="1"/>
          </p:cNvSpPr>
          <p:nvPr>
            <p:ph idx="1"/>
          </p:nvPr>
        </p:nvSpPr>
        <p:spPr>
          <a:xfrm>
            <a:off x="467544" y="1484784"/>
            <a:ext cx="8229600" cy="4525963"/>
          </a:xfrm>
        </p:spPr>
        <p:txBody>
          <a:bodyPr>
            <a:normAutofit lnSpcReduction="10000"/>
          </a:bodyPr>
          <a:lstStyle/>
          <a:p>
            <a:pPr hangingPunct="0">
              <a:lnSpc>
                <a:spcPct val="150000"/>
              </a:lnSpc>
            </a:pPr>
            <a:r>
              <a:rPr lang="zh-CN" altLang="zh-CN" sz="2800" dirty="0"/>
              <a:t>幼儿教师在工作中接触最多的人，除了幼儿就是同事了。共事过程中，同事之间会有各种原因的交流，如交接工作、教学研讨、意见交换，也可能与同事意见相左而产生争论</a:t>
            </a:r>
            <a:r>
              <a:rPr lang="zh-CN" altLang="zh-CN" sz="2800" dirty="0" smtClean="0"/>
              <a:t>。</a:t>
            </a:r>
            <a:endParaRPr lang="en-US" altLang="zh-CN" sz="2800" dirty="0" smtClean="0"/>
          </a:p>
          <a:p>
            <a:pPr hangingPunct="0">
              <a:lnSpc>
                <a:spcPct val="150000"/>
              </a:lnSpc>
            </a:pPr>
            <a:r>
              <a:rPr lang="zh-CN" altLang="zh-CN" sz="2800" dirty="0" smtClean="0"/>
              <a:t>幼儿</a:t>
            </a:r>
            <a:r>
              <a:rPr lang="zh-CN" altLang="zh-CN" sz="2800" dirty="0"/>
              <a:t>教师需要与同事建立良好的关系，形成融洽的工作氛围，保持愉快的心情，对于提高工作效率有很大的帮助</a:t>
            </a:r>
            <a:r>
              <a:rPr lang="zh-CN" altLang="zh-CN" sz="2800" dirty="0" smtClean="0"/>
              <a:t>。</a:t>
            </a:r>
            <a:endParaRPr lang="zh-CN" altLang="zh-CN" sz="2800" dirty="0"/>
          </a:p>
          <a:p>
            <a:endParaRPr lang="zh-CN" altLang="en-US" dirty="0"/>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与同事相处时的</a:t>
            </a:r>
            <a:r>
              <a:rPr lang="zh-CN" altLang="zh-CN" dirty="0" smtClean="0"/>
              <a:t>口语</a:t>
            </a:r>
            <a:r>
              <a:rPr lang="zh-CN" altLang="en-US" dirty="0" smtClean="0"/>
              <a:t>技巧</a:t>
            </a:r>
            <a:endParaRPr lang="zh-CN" altLang="en-US" dirty="0"/>
          </a:p>
        </p:txBody>
      </p:sp>
      <p:sp>
        <p:nvSpPr>
          <p:cNvPr id="3" name="内容占位符 2"/>
          <p:cNvSpPr>
            <a:spLocks noGrp="1"/>
          </p:cNvSpPr>
          <p:nvPr>
            <p:ph idx="1"/>
          </p:nvPr>
        </p:nvSpPr>
        <p:spPr/>
        <p:txBody>
          <a:bodyPr/>
          <a:lstStyle/>
          <a:p>
            <a:pPr hangingPunct="0">
              <a:lnSpc>
                <a:spcPct val="150000"/>
              </a:lnSpc>
            </a:pPr>
            <a:r>
              <a:rPr lang="en-US" altLang="zh-CN" dirty="0" smtClean="0"/>
              <a:t>1. </a:t>
            </a:r>
            <a:r>
              <a:rPr lang="zh-CN" altLang="zh-CN" dirty="0" smtClean="0"/>
              <a:t>转换</a:t>
            </a:r>
            <a:r>
              <a:rPr lang="zh-CN" altLang="zh-CN" dirty="0"/>
              <a:t>身份，贴合语境</a:t>
            </a:r>
            <a:r>
              <a:rPr lang="en-US" altLang="zh-CN" dirty="0"/>
              <a:t> </a:t>
            </a:r>
            <a:endParaRPr lang="zh-CN" altLang="zh-CN" dirty="0"/>
          </a:p>
          <a:p>
            <a:pPr hangingPunct="0">
              <a:lnSpc>
                <a:spcPct val="150000"/>
              </a:lnSpc>
            </a:pPr>
            <a:r>
              <a:rPr lang="en-US" altLang="zh-CN" dirty="0" smtClean="0"/>
              <a:t>2. </a:t>
            </a:r>
            <a:r>
              <a:rPr lang="zh-CN" altLang="zh-CN" dirty="0" smtClean="0"/>
              <a:t>沉稳</a:t>
            </a:r>
            <a:r>
              <a:rPr lang="zh-CN" altLang="zh-CN" dirty="0"/>
              <a:t>谦和，目标清晰</a:t>
            </a:r>
            <a:endParaRPr lang="zh-CN" altLang="zh-CN" dirty="0"/>
          </a:p>
          <a:p>
            <a:pPr hangingPunct="0">
              <a:lnSpc>
                <a:spcPct val="150000"/>
              </a:lnSpc>
            </a:pPr>
            <a:r>
              <a:rPr lang="en-US" altLang="zh-CN" dirty="0" smtClean="0"/>
              <a:t>3. </a:t>
            </a:r>
            <a:r>
              <a:rPr lang="zh-CN" altLang="zh-CN" dirty="0" smtClean="0"/>
              <a:t>尊重</a:t>
            </a:r>
            <a:r>
              <a:rPr lang="zh-CN" altLang="zh-CN" dirty="0"/>
              <a:t>隐私，胸怀大度</a:t>
            </a:r>
            <a:endParaRPr lang="zh-CN" altLang="zh-CN" dirty="0"/>
          </a:p>
          <a:p>
            <a:pPr hangingPunct="0"/>
            <a:endParaRPr lang="zh-CN" altLang="zh-CN" b="1" dirty="0"/>
          </a:p>
          <a:p>
            <a:endParaRPr lang="zh-CN" altLang="en-US" dirty="0"/>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1700808"/>
            <a:ext cx="7772400" cy="1728192"/>
          </a:xfrm>
        </p:spPr>
        <p:txBody>
          <a:bodyPr>
            <a:normAutofit fontScale="90000"/>
          </a:bodyPr>
          <a:lstStyle/>
          <a:p>
            <a:pPr algn="ctr">
              <a:lnSpc>
                <a:spcPct val="150000"/>
              </a:lnSpc>
            </a:pPr>
            <a:r>
              <a:rPr lang="zh-CN" altLang="zh-CN" dirty="0" smtClean="0">
                <a:latin typeface="+mn-ea"/>
              </a:rPr>
              <a:t>第</a:t>
            </a:r>
            <a:r>
              <a:rPr lang="zh-CN" altLang="en-US" dirty="0" smtClean="0">
                <a:latin typeface="+mn-ea"/>
              </a:rPr>
              <a:t>三</a:t>
            </a:r>
            <a:r>
              <a:rPr lang="zh-CN" altLang="zh-CN" dirty="0" smtClean="0">
                <a:latin typeface="+mn-ea"/>
              </a:rPr>
              <a:t>节</a:t>
            </a:r>
            <a:r>
              <a:rPr lang="en-US" altLang="zh-CN" dirty="0" smtClean="0">
                <a:latin typeface="+mn-ea"/>
              </a:rPr>
              <a:t>  </a:t>
            </a:r>
            <a:br>
              <a:rPr lang="en-US" altLang="zh-CN" dirty="0" smtClean="0">
                <a:latin typeface="+mn-ea"/>
              </a:rPr>
            </a:br>
            <a:r>
              <a:rPr lang="zh-CN" altLang="zh-CN" dirty="0"/>
              <a:t>家园沟通与共育</a:t>
            </a:r>
            <a:br>
              <a:rPr lang="zh-CN" altLang="zh-CN" dirty="0"/>
            </a:br>
            <a:endParaRPr lang="zh-CN" altLang="en-US" dirty="0"/>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467544" y="188640"/>
            <a:ext cx="8229600" cy="850106"/>
          </a:xfrm>
        </p:spPr>
        <p:txBody>
          <a:bodyPr>
            <a:normAutofit/>
          </a:bodyPr>
          <a:lstStyle/>
          <a:p>
            <a:r>
              <a:rPr lang="zh-CN" altLang="en-US" sz="4000" dirty="0" smtClean="0"/>
              <a:t>家园沟通与共育</a:t>
            </a:r>
            <a:endParaRPr lang="zh-CN" altLang="en-US" sz="4000" dirty="0"/>
          </a:p>
        </p:txBody>
      </p:sp>
      <p:sp>
        <p:nvSpPr>
          <p:cNvPr id="5" name="内容占位符 4"/>
          <p:cNvSpPr>
            <a:spLocks noGrp="1"/>
          </p:cNvSpPr>
          <p:nvPr>
            <p:ph idx="1"/>
          </p:nvPr>
        </p:nvSpPr>
        <p:spPr>
          <a:xfrm>
            <a:off x="395536" y="1196752"/>
            <a:ext cx="8229600" cy="4824536"/>
          </a:xfrm>
        </p:spPr>
        <p:txBody>
          <a:bodyPr>
            <a:normAutofit fontScale="92500"/>
          </a:bodyPr>
          <a:lstStyle/>
          <a:p>
            <a:pPr>
              <a:lnSpc>
                <a:spcPct val="150000"/>
              </a:lnSpc>
            </a:pPr>
            <a:r>
              <a:rPr lang="zh-CN" altLang="zh-CN" sz="2600" dirty="0" smtClean="0"/>
              <a:t>教育家陈鹤琴先生曾说：“幼稚教育</a:t>
            </a:r>
            <a:r>
              <a:rPr lang="en-US" altLang="zh-CN" sz="2600" dirty="0" smtClean="0"/>
              <a:t>……</a:t>
            </a:r>
            <a:r>
              <a:rPr lang="zh-CN" altLang="zh-CN" sz="2600" dirty="0" smtClean="0"/>
              <a:t>必定要两方面</a:t>
            </a:r>
            <a:r>
              <a:rPr lang="zh-CN" altLang="en-US" sz="2600" dirty="0" smtClean="0"/>
              <a:t>（幼儿园和家庭）</a:t>
            </a:r>
            <a:r>
              <a:rPr lang="zh-CN" altLang="zh-CN" sz="2600" dirty="0" smtClean="0"/>
              <a:t>共同合作方能得到充分的功效”。</a:t>
            </a:r>
            <a:r>
              <a:rPr lang="zh-CN" altLang="zh-CN" sz="2600" dirty="0"/>
              <a:t>日常工作中，幼儿</a:t>
            </a:r>
            <a:r>
              <a:rPr lang="zh-CN" altLang="zh-CN" sz="2600" dirty="0" smtClean="0"/>
              <a:t>教师要</a:t>
            </a:r>
            <a:r>
              <a:rPr lang="zh-CN" altLang="zh-CN" sz="2600" dirty="0"/>
              <a:t>深耕家园共育领域，以良好的沟通架起家园共育的桥梁。</a:t>
            </a:r>
            <a:endParaRPr lang="zh-CN" altLang="zh-CN" sz="2600" dirty="0"/>
          </a:p>
          <a:p>
            <a:pPr>
              <a:lnSpc>
                <a:spcPct val="150000"/>
              </a:lnSpc>
            </a:pPr>
            <a:r>
              <a:rPr lang="zh-CN" altLang="zh-CN" sz="2600" dirty="0" smtClean="0"/>
              <a:t>幼儿</a:t>
            </a:r>
            <a:r>
              <a:rPr lang="zh-CN" altLang="zh-CN" sz="2600" dirty="0"/>
              <a:t>教师除了需要掌握系统的幼儿教育学与幼儿心理学理论知识以及具备娴熟的教育技能外，还要深谙人际沟通的基本心理规律与基本方法，面对年龄、性格、职业、文化层次等各方面不同的家长群体，因人而异进行有效沟通</a:t>
            </a:r>
            <a:r>
              <a:rPr lang="zh-CN" altLang="zh-CN" sz="2600" dirty="0" smtClean="0"/>
              <a:t>。</a:t>
            </a:r>
            <a:endParaRPr lang="en-US" altLang="zh-CN" sz="2600" dirty="0" smtClean="0"/>
          </a:p>
          <a:p>
            <a:endParaRPr lang="zh-CN" altLang="en-US" dirty="0"/>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260648"/>
            <a:ext cx="8229600" cy="994122"/>
          </a:xfrm>
        </p:spPr>
        <p:txBody>
          <a:bodyPr>
            <a:normAutofit/>
          </a:bodyPr>
          <a:lstStyle/>
          <a:p>
            <a:pPr hangingPunct="0"/>
            <a:r>
              <a:rPr lang="zh-CN" altLang="zh-CN" sz="4000" dirty="0"/>
              <a:t>一、与幼儿妈妈沟通</a:t>
            </a:r>
            <a:endParaRPr lang="zh-CN" altLang="zh-CN" sz="4000" dirty="0"/>
          </a:p>
        </p:txBody>
      </p:sp>
      <p:sp>
        <p:nvSpPr>
          <p:cNvPr id="3" name="内容占位符 2"/>
          <p:cNvSpPr>
            <a:spLocks noGrp="1"/>
          </p:cNvSpPr>
          <p:nvPr>
            <p:ph idx="1"/>
          </p:nvPr>
        </p:nvSpPr>
        <p:spPr/>
        <p:txBody>
          <a:bodyPr/>
          <a:lstStyle/>
          <a:p>
            <a:pPr>
              <a:lnSpc>
                <a:spcPct val="150000"/>
              </a:lnSpc>
            </a:pPr>
            <a:r>
              <a:rPr lang="zh-CN" altLang="zh-CN" b="1" dirty="0" smtClean="0"/>
              <a:t>当代</a:t>
            </a:r>
            <a:r>
              <a:rPr lang="zh-CN" altLang="zh-CN" b="1" dirty="0"/>
              <a:t>年轻妈妈的</a:t>
            </a:r>
            <a:r>
              <a:rPr lang="zh-CN" altLang="zh-CN" b="1" dirty="0" smtClean="0"/>
              <a:t>特点</a:t>
            </a:r>
            <a:r>
              <a:rPr lang="zh-CN" altLang="en-US" b="1" dirty="0" smtClean="0"/>
              <a:t>：</a:t>
            </a:r>
            <a:endParaRPr lang="en-US" altLang="zh-CN" b="1" dirty="0" smtClean="0"/>
          </a:p>
          <a:p>
            <a:pPr hangingPunct="0">
              <a:lnSpc>
                <a:spcPct val="150000"/>
              </a:lnSpc>
            </a:pPr>
            <a:r>
              <a:rPr lang="en-US" altLang="zh-CN" sz="2800" dirty="0"/>
              <a:t>1.</a:t>
            </a:r>
            <a:r>
              <a:rPr lang="zh-CN" altLang="zh-CN" sz="2800" dirty="0"/>
              <a:t>文化水平较高，重视早期教育</a:t>
            </a:r>
            <a:endParaRPr lang="zh-CN" altLang="zh-CN" sz="2800" dirty="0"/>
          </a:p>
          <a:p>
            <a:pPr hangingPunct="0">
              <a:lnSpc>
                <a:spcPct val="150000"/>
              </a:lnSpc>
            </a:pPr>
            <a:r>
              <a:rPr lang="en-US" altLang="zh-CN" sz="2800" dirty="0"/>
              <a:t>2.</a:t>
            </a:r>
            <a:r>
              <a:rPr lang="zh-CN" altLang="zh-CN" sz="2800" dirty="0"/>
              <a:t>育儿经验“网络化”，育儿知识“碎片化”</a:t>
            </a:r>
            <a:endParaRPr lang="zh-CN" altLang="zh-CN" sz="2800" dirty="0"/>
          </a:p>
          <a:p>
            <a:pPr hangingPunct="0">
              <a:lnSpc>
                <a:spcPct val="150000"/>
              </a:lnSpc>
            </a:pPr>
            <a:r>
              <a:rPr lang="en-US" altLang="zh-CN" sz="2800" dirty="0"/>
              <a:t>3.</a:t>
            </a:r>
            <a:r>
              <a:rPr lang="zh-CN" altLang="zh-CN" sz="2800" dirty="0"/>
              <a:t>个体意识较强，有追求“个性化”育儿的倾向</a:t>
            </a:r>
            <a:endParaRPr lang="zh-CN" altLang="zh-CN" sz="2800" dirty="0"/>
          </a:p>
          <a:p>
            <a:pPr hangingPunct="0">
              <a:lnSpc>
                <a:spcPct val="150000"/>
              </a:lnSpc>
            </a:pPr>
            <a:r>
              <a:rPr lang="en-US" altLang="zh-CN" sz="2800" dirty="0"/>
              <a:t>4.</a:t>
            </a:r>
            <a:r>
              <a:rPr lang="zh-CN" altLang="zh-CN" sz="2800" dirty="0"/>
              <a:t>教育“代际”问题</a:t>
            </a:r>
            <a:endParaRPr lang="zh-CN" altLang="zh-CN" sz="2800" dirty="0"/>
          </a:p>
          <a:p>
            <a:endParaRPr lang="zh-CN" altLang="zh-CN" b="1" dirty="0"/>
          </a:p>
          <a:p>
            <a:endParaRPr lang="zh-CN" altLang="en-US" dirty="0"/>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260648"/>
            <a:ext cx="8229600" cy="994122"/>
          </a:xfrm>
        </p:spPr>
        <p:txBody>
          <a:bodyPr>
            <a:normAutofit/>
          </a:bodyPr>
          <a:lstStyle/>
          <a:p>
            <a:pPr hangingPunct="0"/>
            <a:r>
              <a:rPr lang="zh-CN" altLang="zh-CN" sz="4000" dirty="0"/>
              <a:t>一、与幼儿妈妈沟通</a:t>
            </a:r>
            <a:endParaRPr lang="zh-CN" altLang="zh-CN" sz="4000" dirty="0"/>
          </a:p>
        </p:txBody>
      </p:sp>
      <p:sp>
        <p:nvSpPr>
          <p:cNvPr id="3" name="内容占位符 2"/>
          <p:cNvSpPr>
            <a:spLocks noGrp="1"/>
          </p:cNvSpPr>
          <p:nvPr>
            <p:ph idx="1"/>
          </p:nvPr>
        </p:nvSpPr>
        <p:spPr/>
        <p:txBody>
          <a:bodyPr/>
          <a:lstStyle/>
          <a:p>
            <a:pPr>
              <a:lnSpc>
                <a:spcPct val="150000"/>
              </a:lnSpc>
            </a:pPr>
            <a:r>
              <a:rPr lang="zh-CN" altLang="zh-CN" b="1" dirty="0"/>
              <a:t>与幼儿妈妈的沟通策略</a:t>
            </a:r>
            <a:r>
              <a:rPr lang="zh-CN" altLang="en-US" b="1" dirty="0" smtClean="0"/>
              <a:t>：</a:t>
            </a:r>
            <a:endParaRPr lang="en-US" altLang="zh-CN" b="1" dirty="0" smtClean="0"/>
          </a:p>
          <a:p>
            <a:pPr hangingPunct="0">
              <a:lnSpc>
                <a:spcPct val="150000"/>
              </a:lnSpc>
            </a:pPr>
            <a:r>
              <a:rPr lang="en-US" altLang="zh-CN" sz="2800" dirty="0" smtClean="0"/>
              <a:t>1</a:t>
            </a:r>
            <a:r>
              <a:rPr lang="en-US" altLang="zh-CN" sz="2800" dirty="0"/>
              <a:t>.</a:t>
            </a:r>
            <a:r>
              <a:rPr lang="zh-CN" altLang="zh-CN" sz="2800" dirty="0"/>
              <a:t>优化专业内涵，树立幼儿教师专业形象</a:t>
            </a:r>
            <a:endParaRPr lang="zh-CN" altLang="zh-CN" sz="2800" dirty="0"/>
          </a:p>
          <a:p>
            <a:pPr hangingPunct="0">
              <a:lnSpc>
                <a:spcPct val="150000"/>
              </a:lnSpc>
            </a:pPr>
            <a:r>
              <a:rPr lang="en-US" altLang="zh-CN" sz="2800" dirty="0"/>
              <a:t>2.</a:t>
            </a:r>
            <a:r>
              <a:rPr lang="zh-CN" altLang="zh-CN" sz="2800" dirty="0"/>
              <a:t>建立平等开放的沟通关系</a:t>
            </a:r>
            <a:endParaRPr lang="zh-CN" altLang="zh-CN" sz="2800" dirty="0"/>
          </a:p>
          <a:p>
            <a:pPr hangingPunct="0">
              <a:lnSpc>
                <a:spcPct val="150000"/>
              </a:lnSpc>
            </a:pPr>
            <a:r>
              <a:rPr lang="en-US" altLang="zh-CN" sz="2800" dirty="0"/>
              <a:t>3.</a:t>
            </a:r>
            <a:r>
              <a:rPr lang="zh-CN" altLang="zh-CN" sz="2800" dirty="0"/>
              <a:t>坚持主流教育思想，积极引导家长的不当观念</a:t>
            </a:r>
            <a:endParaRPr lang="zh-CN" altLang="zh-CN" sz="2800" dirty="0"/>
          </a:p>
          <a:p>
            <a:pPr hangingPunct="0">
              <a:lnSpc>
                <a:spcPct val="150000"/>
              </a:lnSpc>
            </a:pPr>
            <a:r>
              <a:rPr lang="en-US" altLang="zh-CN" sz="2800" dirty="0"/>
              <a:t>4.</a:t>
            </a:r>
            <a:r>
              <a:rPr lang="zh-CN" altLang="zh-CN" sz="2800" dirty="0"/>
              <a:t>帮助年轻妈妈协调与其他幼儿照料人的关系</a:t>
            </a:r>
            <a:endParaRPr lang="zh-CN" altLang="zh-CN" sz="2800" dirty="0"/>
          </a:p>
          <a:p>
            <a:endParaRPr lang="zh-CN" altLang="zh-CN" b="1" dirty="0"/>
          </a:p>
          <a:p>
            <a:endParaRPr lang="zh-CN" altLang="en-US" dirty="0"/>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260648"/>
            <a:ext cx="8229600" cy="994122"/>
          </a:xfrm>
        </p:spPr>
        <p:txBody>
          <a:bodyPr>
            <a:normAutofit/>
          </a:bodyPr>
          <a:lstStyle/>
          <a:p>
            <a:pPr hangingPunct="0"/>
            <a:r>
              <a:rPr lang="zh-CN" altLang="en-US" sz="4000" dirty="0"/>
              <a:t>二</a:t>
            </a:r>
            <a:r>
              <a:rPr lang="zh-CN" altLang="zh-CN" sz="4000" dirty="0" smtClean="0"/>
              <a:t>、</a:t>
            </a:r>
            <a:r>
              <a:rPr lang="zh-CN" altLang="zh-CN" sz="4000" dirty="0"/>
              <a:t>与</a:t>
            </a:r>
            <a:r>
              <a:rPr lang="zh-CN" altLang="zh-CN" sz="4000" dirty="0" smtClean="0"/>
              <a:t>幼儿</a:t>
            </a:r>
            <a:r>
              <a:rPr lang="zh-CN" altLang="en-US" sz="4000" dirty="0" smtClean="0"/>
              <a:t>爸爸</a:t>
            </a:r>
            <a:r>
              <a:rPr lang="zh-CN" altLang="zh-CN" sz="4000" dirty="0" smtClean="0"/>
              <a:t>沟通</a:t>
            </a:r>
            <a:endParaRPr lang="zh-CN" altLang="zh-CN" sz="4000" dirty="0"/>
          </a:p>
        </p:txBody>
      </p:sp>
      <p:sp>
        <p:nvSpPr>
          <p:cNvPr id="3" name="内容占位符 2"/>
          <p:cNvSpPr>
            <a:spLocks noGrp="1"/>
          </p:cNvSpPr>
          <p:nvPr>
            <p:ph idx="1"/>
          </p:nvPr>
        </p:nvSpPr>
        <p:spPr/>
        <p:txBody>
          <a:bodyPr>
            <a:normAutofit/>
          </a:bodyPr>
          <a:lstStyle/>
          <a:p>
            <a:pPr>
              <a:lnSpc>
                <a:spcPct val="150000"/>
              </a:lnSpc>
            </a:pPr>
            <a:r>
              <a:rPr lang="zh-CN" altLang="zh-CN" b="1" dirty="0" smtClean="0"/>
              <a:t>当代年轻</a:t>
            </a:r>
            <a:r>
              <a:rPr lang="zh-CN" altLang="en-US" b="1" dirty="0" smtClean="0"/>
              <a:t>爸爸</a:t>
            </a:r>
            <a:r>
              <a:rPr lang="zh-CN" altLang="zh-CN" b="1" dirty="0" smtClean="0"/>
              <a:t>的</a:t>
            </a:r>
            <a:r>
              <a:rPr lang="zh-CN" altLang="en-US" b="1" dirty="0" smtClean="0"/>
              <a:t>类型：</a:t>
            </a:r>
            <a:endParaRPr lang="en-US" altLang="zh-CN" b="1" dirty="0" smtClean="0"/>
          </a:p>
          <a:p>
            <a:pPr hangingPunct="0">
              <a:lnSpc>
                <a:spcPct val="150000"/>
              </a:lnSpc>
            </a:pPr>
            <a:r>
              <a:rPr lang="en-US" altLang="zh-CN" sz="2800" dirty="0" smtClean="0"/>
              <a:t>1</a:t>
            </a:r>
            <a:r>
              <a:rPr lang="en-US" altLang="zh-CN" sz="2800" dirty="0"/>
              <a:t>.</a:t>
            </a:r>
            <a:r>
              <a:rPr lang="zh-CN" altLang="zh-CN" sz="2800" dirty="0"/>
              <a:t>放任型</a:t>
            </a:r>
            <a:endParaRPr lang="zh-CN" altLang="zh-CN" sz="2800" dirty="0"/>
          </a:p>
          <a:p>
            <a:pPr hangingPunct="0">
              <a:lnSpc>
                <a:spcPct val="150000"/>
              </a:lnSpc>
            </a:pPr>
            <a:r>
              <a:rPr lang="en-US" altLang="zh-CN" sz="2800" dirty="0"/>
              <a:t>2.</a:t>
            </a:r>
            <a:r>
              <a:rPr lang="zh-CN" altLang="zh-CN" sz="2800" dirty="0"/>
              <a:t>严厉型</a:t>
            </a:r>
            <a:endParaRPr lang="zh-CN" altLang="zh-CN" sz="2800" dirty="0"/>
          </a:p>
          <a:p>
            <a:pPr hangingPunct="0">
              <a:lnSpc>
                <a:spcPct val="150000"/>
              </a:lnSpc>
            </a:pPr>
            <a:r>
              <a:rPr lang="en-US" altLang="zh-CN" sz="2800" dirty="0"/>
              <a:t>3.</a:t>
            </a:r>
            <a:r>
              <a:rPr lang="zh-CN" altLang="zh-CN" sz="2800" dirty="0"/>
              <a:t>溺爱型</a:t>
            </a:r>
            <a:endParaRPr lang="zh-CN" altLang="zh-CN" sz="2800" dirty="0"/>
          </a:p>
          <a:p>
            <a:pPr hangingPunct="0">
              <a:lnSpc>
                <a:spcPct val="150000"/>
              </a:lnSpc>
            </a:pPr>
            <a:r>
              <a:rPr lang="en-US" altLang="zh-CN" sz="2800" dirty="0"/>
              <a:t>4.</a:t>
            </a:r>
            <a:r>
              <a:rPr lang="zh-CN" altLang="zh-CN" sz="2800" dirty="0"/>
              <a:t>“良师益友”型</a:t>
            </a:r>
            <a:endParaRPr lang="zh-CN" altLang="zh-CN" sz="2800" dirty="0"/>
          </a:p>
          <a:p>
            <a:endParaRPr lang="zh-CN" altLang="zh-CN" b="1" dirty="0"/>
          </a:p>
          <a:p>
            <a:endParaRPr lang="zh-CN" altLang="en-US" dirty="0"/>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260648"/>
            <a:ext cx="8229600" cy="994122"/>
          </a:xfrm>
        </p:spPr>
        <p:txBody>
          <a:bodyPr>
            <a:normAutofit/>
          </a:bodyPr>
          <a:lstStyle/>
          <a:p>
            <a:pPr hangingPunct="0"/>
            <a:r>
              <a:rPr lang="zh-CN" altLang="en-US" sz="4000" dirty="0"/>
              <a:t>二</a:t>
            </a:r>
            <a:r>
              <a:rPr lang="zh-CN" altLang="zh-CN" sz="4000" dirty="0" smtClean="0"/>
              <a:t>、</a:t>
            </a:r>
            <a:r>
              <a:rPr lang="zh-CN" altLang="zh-CN" sz="4000" dirty="0"/>
              <a:t>与</a:t>
            </a:r>
            <a:r>
              <a:rPr lang="zh-CN" altLang="zh-CN" sz="4000" dirty="0" smtClean="0"/>
              <a:t>幼儿</a:t>
            </a:r>
            <a:r>
              <a:rPr lang="zh-CN" altLang="en-US" sz="4000" dirty="0" smtClean="0"/>
              <a:t>爸爸</a:t>
            </a:r>
            <a:r>
              <a:rPr lang="zh-CN" altLang="zh-CN" sz="4000" dirty="0" smtClean="0"/>
              <a:t>沟通</a:t>
            </a:r>
            <a:endParaRPr lang="zh-CN" altLang="zh-CN" sz="4000" dirty="0"/>
          </a:p>
        </p:txBody>
      </p:sp>
      <p:sp>
        <p:nvSpPr>
          <p:cNvPr id="3" name="内容占位符 2"/>
          <p:cNvSpPr>
            <a:spLocks noGrp="1"/>
          </p:cNvSpPr>
          <p:nvPr>
            <p:ph idx="1"/>
          </p:nvPr>
        </p:nvSpPr>
        <p:spPr/>
        <p:txBody>
          <a:bodyPr>
            <a:normAutofit/>
          </a:bodyPr>
          <a:lstStyle/>
          <a:p>
            <a:pPr>
              <a:lnSpc>
                <a:spcPct val="150000"/>
              </a:lnSpc>
            </a:pPr>
            <a:r>
              <a:rPr lang="zh-CN" altLang="zh-CN" b="1" dirty="0"/>
              <a:t>与幼儿爸爸的沟通策略</a:t>
            </a:r>
            <a:r>
              <a:rPr lang="zh-CN" altLang="en-US" b="1" dirty="0" smtClean="0"/>
              <a:t>：</a:t>
            </a:r>
            <a:endParaRPr lang="en-US" altLang="zh-CN" b="1" dirty="0" smtClean="0"/>
          </a:p>
          <a:p>
            <a:pPr hangingPunct="0">
              <a:lnSpc>
                <a:spcPct val="150000"/>
              </a:lnSpc>
            </a:pPr>
            <a:r>
              <a:rPr lang="en-US" altLang="zh-CN" sz="2800" dirty="0" smtClean="0"/>
              <a:t>1</a:t>
            </a:r>
            <a:r>
              <a:rPr lang="en-US" altLang="zh-CN" sz="2800" dirty="0"/>
              <a:t>.</a:t>
            </a:r>
            <a:r>
              <a:rPr lang="zh-CN" altLang="zh-CN" sz="2800" dirty="0"/>
              <a:t>放任</a:t>
            </a:r>
            <a:r>
              <a:rPr lang="zh-CN" altLang="zh-CN" sz="2800" dirty="0" smtClean="0"/>
              <a:t>型</a:t>
            </a:r>
            <a:r>
              <a:rPr lang="zh-CN" altLang="en-US" sz="2800" dirty="0" smtClean="0"/>
              <a:t>：专属时间、榜样力量、参与活动</a:t>
            </a:r>
            <a:endParaRPr lang="zh-CN" altLang="zh-CN" sz="2800" dirty="0"/>
          </a:p>
          <a:p>
            <a:pPr hangingPunct="0">
              <a:lnSpc>
                <a:spcPct val="150000"/>
              </a:lnSpc>
            </a:pPr>
            <a:r>
              <a:rPr lang="en-US" altLang="zh-CN" sz="2800" dirty="0"/>
              <a:t>2.</a:t>
            </a:r>
            <a:r>
              <a:rPr lang="zh-CN" altLang="zh-CN" sz="2800" dirty="0" smtClean="0"/>
              <a:t>严厉型</a:t>
            </a:r>
            <a:r>
              <a:rPr lang="zh-CN" altLang="en-US" sz="2800" dirty="0" smtClean="0"/>
              <a:t>：现代教育理念、教育方法、表达爱意</a:t>
            </a:r>
            <a:endParaRPr lang="zh-CN" altLang="zh-CN" sz="2800" dirty="0"/>
          </a:p>
          <a:p>
            <a:pPr hangingPunct="0">
              <a:lnSpc>
                <a:spcPct val="150000"/>
              </a:lnSpc>
            </a:pPr>
            <a:r>
              <a:rPr lang="en-US" altLang="zh-CN" sz="2800" dirty="0"/>
              <a:t>3.</a:t>
            </a:r>
            <a:r>
              <a:rPr lang="zh-CN" altLang="zh-CN" sz="2800" dirty="0" smtClean="0"/>
              <a:t>溺爱型</a:t>
            </a:r>
            <a:r>
              <a:rPr lang="zh-CN" altLang="en-US" sz="2800" dirty="0" smtClean="0"/>
              <a:t>：理智豁达、树立威信、生活教育</a:t>
            </a:r>
            <a:endParaRPr lang="zh-CN" altLang="zh-CN" sz="2800" dirty="0"/>
          </a:p>
          <a:p>
            <a:endParaRPr lang="zh-CN" altLang="zh-CN" b="1" dirty="0"/>
          </a:p>
          <a:p>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922114"/>
          </a:xfrm>
        </p:spPr>
        <p:txBody>
          <a:bodyPr>
            <a:normAutofit/>
          </a:bodyPr>
          <a:lstStyle/>
          <a:p>
            <a:r>
              <a:rPr lang="zh-CN" altLang="en-US" sz="4000" dirty="0" smtClean="0"/>
              <a:t>第二节 语音训练</a:t>
            </a:r>
            <a:endParaRPr lang="zh-CN" altLang="en-US" sz="4000" dirty="0"/>
          </a:p>
        </p:txBody>
      </p:sp>
      <p:sp>
        <p:nvSpPr>
          <p:cNvPr id="3" name="内容占位符 2"/>
          <p:cNvSpPr>
            <a:spLocks noGrp="1"/>
          </p:cNvSpPr>
          <p:nvPr>
            <p:ph idx="1"/>
          </p:nvPr>
        </p:nvSpPr>
        <p:spPr>
          <a:xfrm>
            <a:off x="251520" y="1268760"/>
            <a:ext cx="8445624" cy="4896544"/>
          </a:xfrm>
        </p:spPr>
        <p:txBody>
          <a:bodyPr>
            <a:normAutofit fontScale="92500"/>
          </a:bodyPr>
          <a:lstStyle/>
          <a:p>
            <a:pPr>
              <a:lnSpc>
                <a:spcPct val="150000"/>
              </a:lnSpc>
            </a:pPr>
            <a:r>
              <a:rPr lang="zh-CN" altLang="zh-CN" sz="2900" dirty="0" smtClean="0"/>
              <a:t>语音四</a:t>
            </a:r>
            <a:r>
              <a:rPr lang="zh-CN" altLang="zh-CN" sz="2900" dirty="0"/>
              <a:t>要素：音高、音强、音长和</a:t>
            </a:r>
            <a:r>
              <a:rPr lang="zh-CN" altLang="zh-CN" sz="2900" dirty="0" smtClean="0"/>
              <a:t>音色</a:t>
            </a:r>
            <a:r>
              <a:rPr lang="zh-CN" altLang="en-US" sz="2900" dirty="0" smtClean="0"/>
              <a:t>。</a:t>
            </a:r>
            <a:endParaRPr lang="en-US" altLang="zh-CN" sz="2900" dirty="0" smtClean="0"/>
          </a:p>
          <a:p>
            <a:pPr>
              <a:lnSpc>
                <a:spcPct val="150000"/>
              </a:lnSpc>
            </a:pPr>
            <a:r>
              <a:rPr lang="zh-CN" altLang="zh-CN" sz="2900" dirty="0" smtClean="0"/>
              <a:t>人</a:t>
            </a:r>
            <a:r>
              <a:rPr lang="zh-CN" altLang="zh-CN" sz="2900" dirty="0"/>
              <a:t>的发音器官分为三部分：动力部分、发音体部分和共鸣器部分</a:t>
            </a:r>
            <a:r>
              <a:rPr lang="zh-CN" altLang="zh-CN" sz="2900" dirty="0" smtClean="0"/>
              <a:t>。</a:t>
            </a:r>
            <a:endParaRPr lang="en-US" altLang="zh-CN" sz="2900" dirty="0" smtClean="0"/>
          </a:p>
          <a:p>
            <a:pPr hangingPunct="0">
              <a:lnSpc>
                <a:spcPct val="150000"/>
              </a:lnSpc>
            </a:pPr>
            <a:r>
              <a:rPr lang="zh-CN" altLang="zh-CN" sz="2900" dirty="0"/>
              <a:t>音素是最小的语音单位，是从音色的角度划分</a:t>
            </a:r>
            <a:r>
              <a:rPr lang="zh-CN" altLang="zh-CN" sz="2900" dirty="0" smtClean="0"/>
              <a:t>的</a:t>
            </a:r>
            <a:r>
              <a:rPr lang="zh-CN" altLang="en-US" sz="2900" dirty="0" smtClean="0"/>
              <a:t>。</a:t>
            </a:r>
            <a:endParaRPr lang="zh-CN" altLang="zh-CN" sz="2900" dirty="0"/>
          </a:p>
          <a:p>
            <a:pPr hangingPunct="0">
              <a:lnSpc>
                <a:spcPct val="150000"/>
              </a:lnSpc>
            </a:pPr>
            <a:r>
              <a:rPr lang="zh-CN" altLang="zh-CN" sz="2900" dirty="0"/>
              <a:t>音节是语音的基本机构单位，也是自然感到的最小的语音</a:t>
            </a:r>
            <a:r>
              <a:rPr lang="zh-CN" altLang="zh-CN" sz="2900" dirty="0" smtClean="0"/>
              <a:t>片段</a:t>
            </a:r>
            <a:r>
              <a:rPr lang="zh-CN" altLang="en-US" sz="2900" dirty="0" smtClean="0"/>
              <a:t>，</a:t>
            </a:r>
            <a:r>
              <a:rPr lang="zh-CN" altLang="zh-CN" sz="2900" dirty="0" smtClean="0"/>
              <a:t>在</a:t>
            </a:r>
            <a:r>
              <a:rPr lang="zh-CN" altLang="zh-CN" sz="2900" dirty="0"/>
              <a:t>汉语传统的分析中，音节被分为声母、韵母和声调三个</a:t>
            </a:r>
            <a:r>
              <a:rPr lang="zh-CN" altLang="zh-CN" sz="2900" dirty="0" smtClean="0"/>
              <a:t>部分</a:t>
            </a:r>
            <a:r>
              <a:rPr lang="zh-CN" altLang="en-US" sz="2900" dirty="0" smtClean="0"/>
              <a:t>。</a:t>
            </a:r>
            <a:endParaRPr lang="zh-CN" altLang="zh-CN" sz="2900" dirty="0"/>
          </a:p>
          <a:p>
            <a:endParaRPr lang="zh-CN" altLang="zh-CN" dirty="0"/>
          </a:p>
          <a:p>
            <a:endParaRPr lang="zh-CN" altLang="en-US" dirty="0"/>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260648"/>
            <a:ext cx="8229600" cy="994122"/>
          </a:xfrm>
        </p:spPr>
        <p:txBody>
          <a:bodyPr>
            <a:normAutofit/>
          </a:bodyPr>
          <a:lstStyle/>
          <a:p>
            <a:pPr hangingPunct="0"/>
            <a:r>
              <a:rPr lang="zh-CN" altLang="en-US" sz="4000" dirty="0"/>
              <a:t>三</a:t>
            </a:r>
            <a:r>
              <a:rPr lang="zh-CN" altLang="zh-CN" sz="4000" dirty="0" smtClean="0"/>
              <a:t>、与</a:t>
            </a:r>
            <a:r>
              <a:rPr lang="zh-CN" altLang="en-US" sz="4000" dirty="0" smtClean="0"/>
              <a:t>祖辈家长</a:t>
            </a:r>
            <a:r>
              <a:rPr lang="zh-CN" altLang="zh-CN" sz="4000" dirty="0" smtClean="0"/>
              <a:t>沟通</a:t>
            </a:r>
            <a:endParaRPr lang="zh-CN" altLang="zh-CN" sz="4000" dirty="0"/>
          </a:p>
        </p:txBody>
      </p:sp>
      <p:sp>
        <p:nvSpPr>
          <p:cNvPr id="3" name="内容占位符 2"/>
          <p:cNvSpPr>
            <a:spLocks noGrp="1"/>
          </p:cNvSpPr>
          <p:nvPr>
            <p:ph idx="1"/>
          </p:nvPr>
        </p:nvSpPr>
        <p:spPr/>
        <p:txBody>
          <a:bodyPr>
            <a:normAutofit/>
          </a:bodyPr>
          <a:lstStyle/>
          <a:p>
            <a:pPr hangingPunct="0">
              <a:lnSpc>
                <a:spcPct val="150000"/>
              </a:lnSpc>
            </a:pPr>
            <a:r>
              <a:rPr lang="zh-CN" altLang="zh-CN" sz="2800" dirty="0"/>
              <a:t>（一）态度亲切，温和有礼</a:t>
            </a:r>
            <a:endParaRPr lang="zh-CN" altLang="zh-CN" sz="2800" dirty="0"/>
          </a:p>
          <a:p>
            <a:pPr hangingPunct="0">
              <a:lnSpc>
                <a:spcPct val="150000"/>
              </a:lnSpc>
            </a:pPr>
            <a:r>
              <a:rPr lang="zh-CN" altLang="zh-CN" sz="2800" dirty="0"/>
              <a:t>（二）包容体谅，用事实说话</a:t>
            </a:r>
            <a:endParaRPr lang="zh-CN" altLang="zh-CN" sz="2800" dirty="0"/>
          </a:p>
          <a:p>
            <a:pPr hangingPunct="0">
              <a:lnSpc>
                <a:spcPct val="150000"/>
              </a:lnSpc>
            </a:pPr>
            <a:r>
              <a:rPr lang="zh-CN" altLang="zh-CN" sz="2800" dirty="0"/>
              <a:t>（三）传递“生活教育”理念，发掘“生活教育”契机</a:t>
            </a:r>
            <a:endParaRPr lang="zh-CN" altLang="zh-CN" sz="2800" dirty="0"/>
          </a:p>
          <a:p>
            <a:pPr hangingPunct="0">
              <a:lnSpc>
                <a:spcPct val="150000"/>
              </a:lnSpc>
            </a:pPr>
            <a:r>
              <a:rPr lang="zh-CN" altLang="zh-CN" sz="2800" dirty="0"/>
              <a:t>（四）给祖辈家长介绍科学的教养方法</a:t>
            </a:r>
            <a:endParaRPr lang="zh-CN" altLang="zh-CN" sz="2800" dirty="0"/>
          </a:p>
          <a:p>
            <a:endParaRPr lang="zh-CN" altLang="zh-CN" b="1" dirty="0"/>
          </a:p>
          <a:p>
            <a:endParaRPr lang="zh-CN" altLang="en-US" dirty="0"/>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000" dirty="0" smtClean="0"/>
              <a:t>四、</a:t>
            </a:r>
            <a:r>
              <a:rPr lang="zh-CN" altLang="zh-CN" sz="4000" dirty="0"/>
              <a:t>与小班幼儿家长</a:t>
            </a:r>
            <a:r>
              <a:rPr lang="zh-CN" altLang="zh-CN" sz="4000" dirty="0" smtClean="0"/>
              <a:t>沟通</a:t>
            </a:r>
            <a:endParaRPr lang="zh-CN" altLang="en-US" sz="4000" dirty="0"/>
          </a:p>
        </p:txBody>
      </p:sp>
      <p:sp>
        <p:nvSpPr>
          <p:cNvPr id="3" name="内容占位符 2"/>
          <p:cNvSpPr>
            <a:spLocks noGrp="1"/>
          </p:cNvSpPr>
          <p:nvPr>
            <p:ph idx="1"/>
          </p:nvPr>
        </p:nvSpPr>
        <p:spPr/>
        <p:txBody>
          <a:bodyPr/>
          <a:lstStyle/>
          <a:p>
            <a:pPr hangingPunct="0">
              <a:lnSpc>
                <a:spcPct val="150000"/>
              </a:lnSpc>
            </a:pPr>
            <a:r>
              <a:rPr lang="zh-CN" altLang="zh-CN" sz="2800" dirty="0"/>
              <a:t>（一）帮助家长调整心态，理性应对分离焦虑</a:t>
            </a:r>
            <a:endParaRPr lang="zh-CN" altLang="zh-CN" sz="2800" dirty="0"/>
          </a:p>
          <a:p>
            <a:pPr hangingPunct="0">
              <a:lnSpc>
                <a:spcPct val="150000"/>
              </a:lnSpc>
            </a:pPr>
            <a:r>
              <a:rPr lang="zh-CN" altLang="zh-CN" sz="2800" dirty="0"/>
              <a:t>（二）让家长看到孩子的表现，树立信心</a:t>
            </a:r>
            <a:endParaRPr lang="zh-CN" altLang="zh-CN" sz="2800" dirty="0"/>
          </a:p>
          <a:p>
            <a:pPr hangingPunct="0">
              <a:lnSpc>
                <a:spcPct val="150000"/>
              </a:lnSpc>
            </a:pPr>
            <a:r>
              <a:rPr lang="zh-CN" altLang="zh-CN" sz="2800" dirty="0"/>
              <a:t>（三）指导家长对孩子进行针对性训练</a:t>
            </a:r>
            <a:endParaRPr lang="zh-CN" altLang="zh-CN" sz="2800" dirty="0"/>
          </a:p>
          <a:p>
            <a:endParaRPr lang="zh-CN" altLang="en-US" dirty="0"/>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000" dirty="0"/>
              <a:t>五</a:t>
            </a:r>
            <a:r>
              <a:rPr lang="zh-CN" altLang="en-US" sz="4000" dirty="0" smtClean="0"/>
              <a:t>、</a:t>
            </a:r>
            <a:r>
              <a:rPr lang="zh-CN" altLang="zh-CN" sz="4000" dirty="0" smtClean="0"/>
              <a:t>与</a:t>
            </a:r>
            <a:r>
              <a:rPr lang="zh-CN" altLang="en-US" sz="4000" dirty="0" smtClean="0"/>
              <a:t>中</a:t>
            </a:r>
            <a:r>
              <a:rPr lang="zh-CN" altLang="zh-CN" sz="4000" dirty="0" smtClean="0"/>
              <a:t>班</a:t>
            </a:r>
            <a:r>
              <a:rPr lang="zh-CN" altLang="zh-CN" sz="4000" dirty="0"/>
              <a:t>幼儿家长</a:t>
            </a:r>
            <a:r>
              <a:rPr lang="zh-CN" altLang="zh-CN" sz="4000" dirty="0" smtClean="0"/>
              <a:t>沟通</a:t>
            </a:r>
            <a:endParaRPr lang="zh-CN" altLang="en-US" sz="4000" dirty="0"/>
          </a:p>
        </p:txBody>
      </p:sp>
      <p:sp>
        <p:nvSpPr>
          <p:cNvPr id="3" name="内容占位符 2"/>
          <p:cNvSpPr>
            <a:spLocks noGrp="1"/>
          </p:cNvSpPr>
          <p:nvPr>
            <p:ph idx="1"/>
          </p:nvPr>
        </p:nvSpPr>
        <p:spPr/>
        <p:txBody>
          <a:bodyPr/>
          <a:lstStyle/>
          <a:p>
            <a:pPr hangingPunct="0">
              <a:lnSpc>
                <a:spcPct val="150000"/>
              </a:lnSpc>
            </a:pPr>
            <a:r>
              <a:rPr lang="zh-CN" altLang="zh-CN" sz="2800" dirty="0" smtClean="0"/>
              <a:t>（</a:t>
            </a:r>
            <a:r>
              <a:rPr lang="zh-CN" altLang="zh-CN" sz="2800" dirty="0"/>
              <a:t>一）增加动手机会，培养实践能力</a:t>
            </a:r>
            <a:endParaRPr lang="zh-CN" altLang="zh-CN" sz="2800" dirty="0"/>
          </a:p>
          <a:p>
            <a:pPr hangingPunct="0">
              <a:lnSpc>
                <a:spcPct val="150000"/>
              </a:lnSpc>
            </a:pPr>
            <a:r>
              <a:rPr lang="zh-CN" altLang="zh-CN" sz="2800" dirty="0"/>
              <a:t>（二）发展运动能力</a:t>
            </a:r>
            <a:endParaRPr lang="zh-CN" altLang="zh-CN" sz="2800" dirty="0"/>
          </a:p>
          <a:p>
            <a:pPr hangingPunct="0">
              <a:lnSpc>
                <a:spcPct val="150000"/>
              </a:lnSpc>
            </a:pPr>
            <a:r>
              <a:rPr lang="zh-CN" altLang="zh-CN" sz="2800" dirty="0"/>
              <a:t>（三）扩大交际范围，促进幼儿社会性发展</a:t>
            </a:r>
            <a:endParaRPr lang="zh-CN" altLang="zh-CN" sz="2800" dirty="0"/>
          </a:p>
          <a:p>
            <a:pPr>
              <a:lnSpc>
                <a:spcPct val="150000"/>
              </a:lnSpc>
            </a:pPr>
            <a:endParaRPr lang="zh-CN" altLang="en-US" dirty="0"/>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000" dirty="0" smtClean="0"/>
              <a:t>六、</a:t>
            </a:r>
            <a:r>
              <a:rPr lang="zh-CN" altLang="zh-CN" sz="4000" dirty="0" smtClean="0"/>
              <a:t>与</a:t>
            </a:r>
            <a:r>
              <a:rPr lang="zh-CN" altLang="en-US" sz="4000" dirty="0"/>
              <a:t>大</a:t>
            </a:r>
            <a:r>
              <a:rPr lang="zh-CN" altLang="zh-CN" sz="4000" dirty="0" smtClean="0"/>
              <a:t>班</a:t>
            </a:r>
            <a:r>
              <a:rPr lang="zh-CN" altLang="zh-CN" sz="4000" dirty="0"/>
              <a:t>幼儿家长</a:t>
            </a:r>
            <a:r>
              <a:rPr lang="zh-CN" altLang="zh-CN" sz="4000" dirty="0" smtClean="0"/>
              <a:t>沟通</a:t>
            </a:r>
            <a:endParaRPr lang="zh-CN" altLang="en-US" sz="4000" dirty="0"/>
          </a:p>
        </p:txBody>
      </p:sp>
      <p:sp>
        <p:nvSpPr>
          <p:cNvPr id="3" name="内容占位符 2"/>
          <p:cNvSpPr>
            <a:spLocks noGrp="1"/>
          </p:cNvSpPr>
          <p:nvPr>
            <p:ph idx="1"/>
          </p:nvPr>
        </p:nvSpPr>
        <p:spPr/>
        <p:txBody>
          <a:bodyPr/>
          <a:lstStyle/>
          <a:p>
            <a:pPr hangingPunct="0">
              <a:lnSpc>
                <a:spcPct val="150000"/>
              </a:lnSpc>
            </a:pPr>
            <a:r>
              <a:rPr lang="zh-CN" altLang="zh-CN" sz="2800" dirty="0" smtClean="0"/>
              <a:t>（</a:t>
            </a:r>
            <a:r>
              <a:rPr lang="zh-CN" altLang="zh-CN" sz="2800" dirty="0"/>
              <a:t>一）树立正确的幼小衔接观念</a:t>
            </a:r>
            <a:endParaRPr lang="zh-CN" altLang="zh-CN" sz="2800" dirty="0"/>
          </a:p>
          <a:p>
            <a:pPr hangingPunct="0">
              <a:lnSpc>
                <a:spcPct val="150000"/>
              </a:lnSpc>
            </a:pPr>
            <a:r>
              <a:rPr lang="zh-CN" altLang="zh-CN" sz="2800" dirty="0"/>
              <a:t>（二）了解幼小差异，帮助孩子做好准备</a:t>
            </a:r>
            <a:endParaRPr lang="zh-CN" altLang="zh-CN" sz="28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一、声母练习</a:t>
            </a:r>
            <a:endParaRPr lang="zh-CN" altLang="en-US" dirty="0"/>
          </a:p>
        </p:txBody>
      </p:sp>
      <p:sp>
        <p:nvSpPr>
          <p:cNvPr id="3" name="内容占位符 2"/>
          <p:cNvSpPr>
            <a:spLocks noGrp="1"/>
          </p:cNvSpPr>
          <p:nvPr>
            <p:ph idx="1"/>
          </p:nvPr>
        </p:nvSpPr>
        <p:spPr>
          <a:xfrm>
            <a:off x="395536" y="1412776"/>
            <a:ext cx="8229600" cy="4525963"/>
          </a:xfrm>
        </p:spPr>
        <p:txBody>
          <a:bodyPr/>
          <a:lstStyle/>
          <a:p>
            <a:pPr hangingPunct="0">
              <a:lnSpc>
                <a:spcPct val="150000"/>
              </a:lnSpc>
            </a:pPr>
            <a:r>
              <a:rPr lang="zh-CN" altLang="zh-CN" sz="2800" dirty="0"/>
              <a:t>普通话中有</a:t>
            </a:r>
            <a:r>
              <a:rPr lang="en-US" altLang="zh-CN" sz="2800" dirty="0"/>
              <a:t>22</a:t>
            </a:r>
            <a:r>
              <a:rPr lang="zh-CN" altLang="zh-CN" sz="2800" dirty="0"/>
              <a:t>个辅音音素，只有</a:t>
            </a:r>
            <a:r>
              <a:rPr lang="en-US" altLang="zh-CN" sz="2800" dirty="0" err="1"/>
              <a:t>ng</a:t>
            </a:r>
            <a:r>
              <a:rPr lang="zh-CN" altLang="zh-CN" sz="2800" dirty="0"/>
              <a:t>不能作声母，因此普通话中有</a:t>
            </a:r>
            <a:r>
              <a:rPr lang="en-US" altLang="zh-CN" sz="2800" dirty="0"/>
              <a:t>21</a:t>
            </a:r>
            <a:r>
              <a:rPr lang="zh-CN" altLang="zh-CN" sz="2800" dirty="0"/>
              <a:t>个辅音声母。但是，普通话还有一个零声母。</a:t>
            </a:r>
            <a:endParaRPr lang="zh-CN" altLang="zh-CN" sz="2800" dirty="0"/>
          </a:p>
          <a:p>
            <a:pPr hangingPunct="0">
              <a:lnSpc>
                <a:spcPct val="150000"/>
              </a:lnSpc>
            </a:pPr>
            <a:r>
              <a:rPr lang="zh-CN" altLang="zh-CN" sz="2800" dirty="0"/>
              <a:t>辅音发音时气流受到阻碍的位置就叫做发音部位。按照发音的部位，普通话的辅音声母可以</a:t>
            </a:r>
            <a:r>
              <a:rPr lang="zh-CN" altLang="zh-CN" sz="2800" dirty="0" smtClean="0"/>
              <a:t>分为七</a:t>
            </a:r>
            <a:r>
              <a:rPr lang="zh-CN" altLang="zh-CN" sz="2800" dirty="0"/>
              <a:t>类。</a:t>
            </a:r>
            <a:endParaRPr lang="zh-CN" altLang="zh-CN" sz="2800" dirty="0"/>
          </a:p>
          <a:p>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idx="4294967295"/>
          </p:nvPr>
        </p:nvSpPr>
        <p:spPr>
          <a:xfrm>
            <a:off x="827584" y="188640"/>
            <a:ext cx="7344816" cy="1001812"/>
          </a:xfrm>
        </p:spPr>
        <p:txBody>
          <a:bodyPr/>
          <a:lstStyle/>
          <a:p>
            <a:pPr algn="ctr" eaLnBrk="1" hangingPunct="1"/>
            <a:r>
              <a:rPr lang="zh-CN" dirty="0"/>
              <a:t>声母的成阻部位与发音方式</a:t>
            </a:r>
            <a:endParaRPr lang="zh-CN" dirty="0"/>
          </a:p>
        </p:txBody>
      </p:sp>
      <p:sp>
        <p:nvSpPr>
          <p:cNvPr id="7171" name="Rectangle 3"/>
          <p:cNvSpPr>
            <a:spLocks noGrp="1" noChangeArrowheads="1"/>
          </p:cNvSpPr>
          <p:nvPr>
            <p:ph type="body" idx="4294967295"/>
          </p:nvPr>
        </p:nvSpPr>
        <p:spPr>
          <a:xfrm>
            <a:off x="22921" y="1556792"/>
            <a:ext cx="9144000" cy="4978400"/>
          </a:xfrm>
        </p:spPr>
        <p:txBody>
          <a:bodyPr>
            <a:normAutofit/>
          </a:bodyPr>
          <a:lstStyle/>
          <a:p>
            <a:pPr eaLnBrk="1" hangingPunct="1">
              <a:lnSpc>
                <a:spcPts val="3800"/>
              </a:lnSpc>
            </a:pPr>
            <a:r>
              <a:rPr lang="zh-CN" altLang="en-US" sz="2600" dirty="0"/>
              <a:t>双唇音：上下唇接触形成阻碍。 </a:t>
            </a:r>
            <a:r>
              <a:rPr lang="en-US" sz="2600" dirty="0"/>
              <a:t>b</a:t>
            </a:r>
            <a:r>
              <a:rPr lang="zh-CN" altLang="en-US" sz="2600" dirty="0"/>
              <a:t>、</a:t>
            </a:r>
            <a:r>
              <a:rPr lang="en-US" sz="2600" dirty="0"/>
              <a:t>p</a:t>
            </a:r>
            <a:r>
              <a:rPr lang="zh-CN" altLang="en-US" sz="2600" dirty="0"/>
              <a:t>、</a:t>
            </a:r>
            <a:r>
              <a:rPr lang="en-US" sz="2600" dirty="0"/>
              <a:t>m</a:t>
            </a:r>
            <a:endParaRPr lang="en-US" sz="2600" dirty="0"/>
          </a:p>
          <a:p>
            <a:pPr eaLnBrk="1" hangingPunct="1">
              <a:lnSpc>
                <a:spcPts val="3800"/>
              </a:lnSpc>
            </a:pPr>
            <a:r>
              <a:rPr lang="zh-CN" altLang="en-US" sz="2600" dirty="0"/>
              <a:t>唇齿音：上齿轻轻接触下唇形成阻碍。</a:t>
            </a:r>
            <a:r>
              <a:rPr lang="en-US" sz="2600" dirty="0"/>
              <a:t>f</a:t>
            </a:r>
            <a:endParaRPr lang="en-US" sz="2600" dirty="0"/>
          </a:p>
          <a:p>
            <a:pPr eaLnBrk="1" hangingPunct="1">
              <a:lnSpc>
                <a:spcPts val="3800"/>
              </a:lnSpc>
            </a:pPr>
            <a:r>
              <a:rPr lang="zh-CN" altLang="en-US" sz="2600" dirty="0"/>
              <a:t>舌尖前音：舌尖与上齿背形成阻碍。</a:t>
            </a:r>
            <a:r>
              <a:rPr lang="en-US" sz="2600" dirty="0"/>
              <a:t>z</a:t>
            </a:r>
            <a:r>
              <a:rPr lang="zh-CN" altLang="en-US" sz="2600" dirty="0"/>
              <a:t>、</a:t>
            </a:r>
            <a:r>
              <a:rPr lang="en-US" sz="2600" dirty="0"/>
              <a:t>c</a:t>
            </a:r>
            <a:r>
              <a:rPr lang="zh-CN" altLang="en-US" sz="2600" dirty="0"/>
              <a:t>、</a:t>
            </a:r>
            <a:r>
              <a:rPr lang="en-US" sz="2600" dirty="0"/>
              <a:t>s</a:t>
            </a:r>
            <a:endParaRPr lang="en-US" sz="2600" dirty="0"/>
          </a:p>
          <a:p>
            <a:pPr eaLnBrk="1" hangingPunct="1">
              <a:lnSpc>
                <a:spcPts val="3800"/>
              </a:lnSpc>
            </a:pPr>
            <a:r>
              <a:rPr lang="zh-CN" altLang="en-US" sz="2600" dirty="0"/>
              <a:t>舌尖中音：舌尖抵住上齿龈形成阻碍。</a:t>
            </a:r>
            <a:r>
              <a:rPr lang="en-US" sz="2600" dirty="0"/>
              <a:t>d</a:t>
            </a:r>
            <a:r>
              <a:rPr lang="zh-CN" altLang="en-US" sz="2600" dirty="0"/>
              <a:t>、</a:t>
            </a:r>
            <a:r>
              <a:rPr lang="en-US" sz="2600" dirty="0"/>
              <a:t>t</a:t>
            </a:r>
            <a:r>
              <a:rPr lang="zh-CN" altLang="en-US" sz="2600" dirty="0"/>
              <a:t>、</a:t>
            </a:r>
            <a:r>
              <a:rPr lang="en-US" sz="2600" dirty="0"/>
              <a:t>l</a:t>
            </a:r>
            <a:r>
              <a:rPr lang="zh-CN" altLang="en-US" sz="2600" dirty="0"/>
              <a:t>、</a:t>
            </a:r>
            <a:r>
              <a:rPr lang="en-US" sz="2600" dirty="0"/>
              <a:t>n</a:t>
            </a:r>
            <a:endParaRPr lang="en-US" sz="2600" dirty="0"/>
          </a:p>
          <a:p>
            <a:pPr eaLnBrk="1" hangingPunct="1">
              <a:lnSpc>
                <a:spcPts val="3800"/>
              </a:lnSpc>
            </a:pPr>
            <a:r>
              <a:rPr lang="zh-CN" altLang="en-US" sz="2600" dirty="0"/>
              <a:t>舌尖后音：舌尖上翘，与硬腭前端接触，形成阻碍。</a:t>
            </a:r>
            <a:r>
              <a:rPr lang="en-US" sz="2600" dirty="0" err="1"/>
              <a:t>zh</a:t>
            </a:r>
            <a:r>
              <a:rPr lang="zh-CN" altLang="en-US" sz="2600" dirty="0" smtClean="0"/>
              <a:t>、</a:t>
            </a:r>
            <a:endParaRPr lang="en-US" altLang="zh-CN" sz="2600" dirty="0" smtClean="0"/>
          </a:p>
          <a:p>
            <a:pPr marL="0" indent="0" eaLnBrk="1" hangingPunct="1">
              <a:lnSpc>
                <a:spcPts val="3800"/>
              </a:lnSpc>
              <a:buNone/>
            </a:pPr>
            <a:r>
              <a:rPr lang="en-US" sz="2600" dirty="0"/>
              <a:t> </a:t>
            </a:r>
            <a:r>
              <a:rPr lang="en-US" sz="2600" dirty="0" smtClean="0"/>
              <a:t>    </a:t>
            </a:r>
            <a:r>
              <a:rPr lang="en-US" sz="2600" dirty="0" err="1" smtClean="0"/>
              <a:t>ch</a:t>
            </a:r>
            <a:r>
              <a:rPr lang="zh-CN" altLang="en-US" sz="2600" dirty="0"/>
              <a:t>、</a:t>
            </a:r>
            <a:r>
              <a:rPr lang="en-US" sz="2600" dirty="0" err="1"/>
              <a:t>sh</a:t>
            </a:r>
            <a:r>
              <a:rPr lang="zh-CN" altLang="en-US" sz="2600" dirty="0"/>
              <a:t>、</a:t>
            </a:r>
            <a:r>
              <a:rPr lang="en-US" sz="2600" dirty="0"/>
              <a:t>r</a:t>
            </a:r>
            <a:endParaRPr lang="en-US" sz="2600" dirty="0"/>
          </a:p>
          <a:p>
            <a:pPr eaLnBrk="1" hangingPunct="1">
              <a:lnSpc>
                <a:spcPts val="3800"/>
              </a:lnSpc>
            </a:pPr>
            <a:r>
              <a:rPr lang="zh-CN" altLang="en-US" sz="2600" dirty="0"/>
              <a:t>舌面音：舌面前部与硬腭前部形成阻碍。</a:t>
            </a:r>
            <a:r>
              <a:rPr lang="en-US" sz="2600" dirty="0"/>
              <a:t>j</a:t>
            </a:r>
            <a:r>
              <a:rPr lang="zh-CN" altLang="en-US" sz="2600" dirty="0"/>
              <a:t>、</a:t>
            </a:r>
            <a:r>
              <a:rPr lang="en-US" sz="2600" dirty="0"/>
              <a:t>q</a:t>
            </a:r>
            <a:r>
              <a:rPr lang="zh-CN" altLang="en-US" sz="2600" dirty="0"/>
              <a:t>、</a:t>
            </a:r>
            <a:r>
              <a:rPr lang="en-US" sz="2600" dirty="0"/>
              <a:t>x</a:t>
            </a:r>
            <a:endParaRPr lang="en-US" sz="2600" dirty="0"/>
          </a:p>
          <a:p>
            <a:pPr eaLnBrk="1" hangingPunct="1">
              <a:lnSpc>
                <a:spcPts val="3800"/>
              </a:lnSpc>
            </a:pPr>
            <a:r>
              <a:rPr lang="zh-CN" altLang="en-US" sz="2600" dirty="0"/>
              <a:t>舌根音：舌根与软腭接触形成阻碍。</a:t>
            </a:r>
            <a:r>
              <a:rPr lang="en-US" sz="2600" dirty="0"/>
              <a:t>g</a:t>
            </a:r>
            <a:r>
              <a:rPr lang="zh-CN" altLang="en-US" sz="2600" dirty="0"/>
              <a:t>、</a:t>
            </a:r>
            <a:r>
              <a:rPr lang="en-US" sz="2600" dirty="0"/>
              <a:t>k</a:t>
            </a:r>
            <a:r>
              <a:rPr lang="zh-CN" altLang="en-US" sz="2600" dirty="0"/>
              <a:t>、</a:t>
            </a:r>
            <a:r>
              <a:rPr lang="en-US" sz="2600" dirty="0"/>
              <a:t>h</a:t>
            </a:r>
            <a:endParaRPr lang="en-US" sz="2600"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idx="4294967295"/>
          </p:nvPr>
        </p:nvSpPr>
        <p:spPr/>
        <p:txBody>
          <a:bodyPr/>
          <a:lstStyle/>
          <a:p>
            <a:pPr algn="ctr" eaLnBrk="1" hangingPunct="1"/>
            <a:r>
              <a:rPr lang="zh-CN" sz="4000" b="1" dirty="0"/>
              <a:t>平舌音代表字口诀</a:t>
            </a:r>
            <a:endParaRPr lang="zh-CN" sz="4000" b="1" dirty="0"/>
          </a:p>
        </p:txBody>
      </p:sp>
      <p:sp>
        <p:nvSpPr>
          <p:cNvPr id="8195" name="Rectangle 3"/>
          <p:cNvSpPr>
            <a:spLocks noGrp="1" noChangeArrowheads="1"/>
          </p:cNvSpPr>
          <p:nvPr>
            <p:ph type="body" idx="4294967295"/>
          </p:nvPr>
        </p:nvSpPr>
        <p:spPr>
          <a:xfrm>
            <a:off x="539750" y="1270000"/>
            <a:ext cx="8229600" cy="4607272"/>
          </a:xfrm>
        </p:spPr>
        <p:txBody>
          <a:bodyPr>
            <a:normAutofit fontScale="70000" lnSpcReduction="20000"/>
          </a:bodyPr>
          <a:lstStyle/>
          <a:p>
            <a:pPr eaLnBrk="1" hangingPunct="1">
              <a:lnSpc>
                <a:spcPct val="90000"/>
              </a:lnSpc>
            </a:pPr>
            <a:endParaRPr lang="zh-CN" altLang="zh-CN" sz="3600" b="1" dirty="0">
              <a:effectLst>
                <a:outerShdw blurRad="38100" dist="38100" dir="2700000" algn="tl">
                  <a:srgbClr val="000000"/>
                </a:outerShdw>
              </a:effectLst>
            </a:endParaRPr>
          </a:p>
          <a:p>
            <a:pPr eaLnBrk="1" hangingPunct="1">
              <a:lnSpc>
                <a:spcPct val="150000"/>
              </a:lnSpc>
            </a:pPr>
            <a:r>
              <a:rPr lang="zh-CN" sz="3600" b="1" dirty="0" smtClean="0"/>
              <a:t>姊随嫂，操作早，曾撕笋，才擦灶．催锁仓，速采桑，蚕丝足，村才足。</a:t>
            </a:r>
            <a:endParaRPr lang="zh-CN" sz="3600" b="1" dirty="0" smtClean="0"/>
          </a:p>
          <a:p>
            <a:pPr eaLnBrk="1" hangingPunct="1">
              <a:lnSpc>
                <a:spcPct val="150000"/>
              </a:lnSpc>
            </a:pPr>
            <a:r>
              <a:rPr lang="zh-CN" sz="3600" b="1" dirty="0" smtClean="0"/>
              <a:t>曹叟搓草索，孙子坐在左，此次最粗糙，匆匆总搓错。</a:t>
            </a:r>
            <a:endParaRPr lang="zh-CN" sz="3600" b="1" dirty="0" smtClean="0"/>
          </a:p>
          <a:p>
            <a:pPr eaLnBrk="1" hangingPunct="1">
              <a:lnSpc>
                <a:spcPct val="150000"/>
              </a:lnSpc>
            </a:pPr>
            <a:r>
              <a:rPr lang="zh-CN" sz="3600" b="1" dirty="0" smtClean="0"/>
              <a:t>贼做祟，钻自私，罪凑足，总送死。</a:t>
            </a:r>
            <a:endParaRPr lang="zh-CN" sz="3600" b="1" dirty="0" smtClean="0"/>
          </a:p>
          <a:p>
            <a:pPr eaLnBrk="1" hangingPunct="1">
              <a:lnSpc>
                <a:spcPct val="150000"/>
              </a:lnSpc>
            </a:pPr>
            <a:r>
              <a:rPr lang="zh-CN" sz="3600" b="1" dirty="0" smtClean="0"/>
              <a:t>藏僧宿草寺，岁岁自洒扫，择粟做素餐，松侧栽棕枣。 </a:t>
            </a:r>
            <a:endParaRPr lang="zh-CN" sz="3600" b="1" dirty="0"/>
          </a:p>
        </p:txBody>
      </p:sp>
      <p:sp>
        <p:nvSpPr>
          <p:cNvPr id="8196" name="Text Box 4"/>
          <p:cNvSpPr txBox="1">
            <a:spLocks noChangeArrowheads="1"/>
          </p:cNvSpPr>
          <p:nvPr/>
        </p:nvSpPr>
        <p:spPr bwMode="auto">
          <a:xfrm>
            <a:off x="1166813" y="3001963"/>
            <a:ext cx="18208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algn="ctr" eaLnBrk="0" fontAlgn="base" hangingPunct="0">
              <a:spcBef>
                <a:spcPct val="0"/>
              </a:spcBef>
              <a:spcAft>
                <a:spcPct val="0"/>
              </a:spcAft>
              <a:buFont typeface="Arial" panose="020B0604020202020204" pitchFamily="34" charset="0"/>
              <a:defRPr sz="3600">
                <a:solidFill>
                  <a:schemeClr val="tx1"/>
                </a:solidFill>
                <a:latin typeface="Tahoma" panose="020B0604030504040204" pitchFamily="34" charset="0"/>
                <a:ea typeface="宋体" panose="02010600030101010101" pitchFamily="2" charset="-122"/>
              </a:defRPr>
            </a:lvl6pPr>
            <a:lvl7pPr marL="2971800" indent="-228600" algn="ctr" eaLnBrk="0" fontAlgn="base" hangingPunct="0">
              <a:spcBef>
                <a:spcPct val="0"/>
              </a:spcBef>
              <a:spcAft>
                <a:spcPct val="0"/>
              </a:spcAft>
              <a:buFont typeface="Arial" panose="020B0604020202020204" pitchFamily="34" charset="0"/>
              <a:defRPr sz="3600">
                <a:solidFill>
                  <a:schemeClr val="tx1"/>
                </a:solidFill>
                <a:latin typeface="Tahoma" panose="020B0604030504040204" pitchFamily="34" charset="0"/>
                <a:ea typeface="宋体" panose="02010600030101010101" pitchFamily="2" charset="-122"/>
              </a:defRPr>
            </a:lvl7pPr>
            <a:lvl8pPr marL="3429000" indent="-228600" algn="ctr" eaLnBrk="0" fontAlgn="base" hangingPunct="0">
              <a:spcBef>
                <a:spcPct val="0"/>
              </a:spcBef>
              <a:spcAft>
                <a:spcPct val="0"/>
              </a:spcAft>
              <a:buFont typeface="Arial" panose="020B0604020202020204" pitchFamily="34" charset="0"/>
              <a:defRPr sz="3600">
                <a:solidFill>
                  <a:schemeClr val="tx1"/>
                </a:solidFill>
                <a:latin typeface="Tahoma" panose="020B0604030504040204" pitchFamily="34" charset="0"/>
                <a:ea typeface="宋体" panose="02010600030101010101" pitchFamily="2" charset="-122"/>
              </a:defRPr>
            </a:lvl8pPr>
            <a:lvl9pPr marL="3886200" indent="-228600" algn="ctr" eaLnBrk="0" fontAlgn="base" hangingPunct="0">
              <a:spcBef>
                <a:spcPct val="0"/>
              </a:spcBef>
              <a:spcAft>
                <a:spcPct val="0"/>
              </a:spcAft>
              <a:buFont typeface="Arial" panose="020B0604020202020204" pitchFamily="34" charset="0"/>
              <a:defRPr sz="3600">
                <a:solidFill>
                  <a:schemeClr val="tx1"/>
                </a:solidFill>
                <a:latin typeface="Tahoma" panose="020B0604030504040204" pitchFamily="34" charset="0"/>
                <a:ea typeface="宋体" panose="02010600030101010101" pitchFamily="2" charset="-122"/>
              </a:defRPr>
            </a:lvl9pPr>
          </a:lstStyle>
          <a:p>
            <a:pPr algn="l" eaLnBrk="1" hangingPunct="1"/>
            <a:endParaRPr lang="zh-CN" altLang="en-US" sz="180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idx="4294967295"/>
          </p:nvPr>
        </p:nvSpPr>
        <p:spPr/>
        <p:txBody>
          <a:bodyPr>
            <a:normAutofit/>
          </a:bodyPr>
          <a:lstStyle/>
          <a:p>
            <a:pPr algn="ctr" eaLnBrk="1" hangingPunct="1"/>
            <a:r>
              <a:rPr lang="zh-CN" sz="4000" b="1" dirty="0"/>
              <a:t>鼻音代表字口诀</a:t>
            </a:r>
            <a:endParaRPr lang="zh-CN" sz="4000" b="1" dirty="0"/>
          </a:p>
        </p:txBody>
      </p:sp>
      <p:sp>
        <p:nvSpPr>
          <p:cNvPr id="15363" name="Rectangle 3"/>
          <p:cNvSpPr>
            <a:spLocks noGrp="1" noChangeArrowheads="1"/>
          </p:cNvSpPr>
          <p:nvPr>
            <p:ph type="body" idx="4294967295"/>
          </p:nvPr>
        </p:nvSpPr>
        <p:spPr/>
        <p:txBody>
          <a:bodyPr>
            <a:normAutofit/>
          </a:bodyPr>
          <a:lstStyle/>
          <a:p>
            <a:pPr eaLnBrk="1" hangingPunct="1">
              <a:lnSpc>
                <a:spcPct val="150000"/>
              </a:lnSpc>
            </a:pPr>
            <a:r>
              <a:rPr lang="zh-CN" sz="2600" b="1" dirty="0" smtClean="0">
                <a:latin typeface="+mn-ea"/>
              </a:rPr>
              <a:t>女</a:t>
            </a:r>
            <a:r>
              <a:rPr lang="zh-CN" sz="2600" b="1" dirty="0">
                <a:latin typeface="+mn-ea"/>
              </a:rPr>
              <a:t>捏泥泞男撵鸟，你娘怒恼弄你闹。</a:t>
            </a:r>
            <a:endParaRPr lang="zh-CN" sz="2600" b="1" dirty="0">
              <a:latin typeface="+mn-ea"/>
            </a:endParaRPr>
          </a:p>
          <a:p>
            <a:pPr eaLnBrk="1" hangingPunct="1">
              <a:lnSpc>
                <a:spcPct val="150000"/>
              </a:lnSpc>
            </a:pPr>
            <a:r>
              <a:rPr lang="zh-CN" sz="2600" b="1" dirty="0" smtClean="0">
                <a:latin typeface="+mn-ea"/>
              </a:rPr>
              <a:t>农奴</a:t>
            </a:r>
            <a:r>
              <a:rPr lang="zh-CN" sz="2600" b="1" dirty="0">
                <a:latin typeface="+mn-ea"/>
              </a:rPr>
              <a:t>怒难耐，哪能拿牛奶？</a:t>
            </a:r>
            <a:endParaRPr lang="zh-CN" sz="2600" b="1" dirty="0">
              <a:latin typeface="+mn-ea"/>
            </a:endParaRPr>
          </a:p>
          <a:p>
            <a:pPr eaLnBrk="1" hangingPunct="1">
              <a:lnSpc>
                <a:spcPct val="150000"/>
              </a:lnSpc>
            </a:pPr>
            <a:r>
              <a:rPr lang="zh-CN" sz="2600" b="1" dirty="0" smtClean="0">
                <a:latin typeface="+mn-ea"/>
              </a:rPr>
              <a:t>南宁</a:t>
            </a:r>
            <a:r>
              <a:rPr lang="zh-CN" sz="2600" b="1" dirty="0">
                <a:latin typeface="+mn-ea"/>
              </a:rPr>
              <a:t>年年暖，泥淖匿嫩鲇。</a:t>
            </a:r>
            <a:endParaRPr lang="zh-CN" sz="2600" b="1" dirty="0">
              <a:latin typeface="+mn-ea"/>
            </a:endParaRPr>
          </a:p>
          <a:p>
            <a:pPr eaLnBrk="1" hangingPunct="1">
              <a:lnSpc>
                <a:spcPct val="150000"/>
              </a:lnSpc>
            </a:pPr>
            <a:r>
              <a:rPr lang="zh-CN" sz="2600" b="1" dirty="0" smtClean="0">
                <a:latin typeface="+mn-ea"/>
              </a:rPr>
              <a:t>拈</a:t>
            </a:r>
            <a:r>
              <a:rPr lang="zh-CN" sz="2600" b="1" dirty="0">
                <a:latin typeface="+mn-ea"/>
              </a:rPr>
              <a:t>鲵腻粘糯，馁牛难撵碾。</a:t>
            </a:r>
            <a:endParaRPr lang="zh-CN" sz="2600" b="1"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idx="4294967295"/>
          </p:nvPr>
        </p:nvSpPr>
        <p:spPr>
          <a:xfrm>
            <a:off x="457200" y="-657225"/>
            <a:ext cx="8229600" cy="2333625"/>
          </a:xfrm>
        </p:spPr>
        <p:txBody>
          <a:bodyPr/>
          <a:lstStyle/>
          <a:p>
            <a:pPr algn="ctr" eaLnBrk="1" hangingPunct="1"/>
            <a:r>
              <a:rPr lang="zh-CN" dirty="0"/>
              <a:t>综合练习</a:t>
            </a:r>
            <a:endParaRPr lang="zh-CN" dirty="0"/>
          </a:p>
        </p:txBody>
      </p:sp>
      <p:sp>
        <p:nvSpPr>
          <p:cNvPr id="13315" name="Rectangle 3"/>
          <p:cNvSpPr>
            <a:spLocks noGrp="1" noChangeArrowheads="1"/>
          </p:cNvSpPr>
          <p:nvPr>
            <p:ph type="body" idx="4294967295"/>
          </p:nvPr>
        </p:nvSpPr>
        <p:spPr>
          <a:xfrm>
            <a:off x="468313" y="1054100"/>
            <a:ext cx="8229600" cy="5327228"/>
          </a:xfrm>
        </p:spPr>
        <p:txBody>
          <a:bodyPr>
            <a:normAutofit/>
          </a:bodyPr>
          <a:lstStyle/>
          <a:p>
            <a:pPr eaLnBrk="1" hangingPunct="1">
              <a:lnSpc>
                <a:spcPct val="150000"/>
              </a:lnSpc>
            </a:pPr>
            <a:r>
              <a:rPr lang="en-US" sz="2600" dirty="0" smtClean="0"/>
              <a:t>1. </a:t>
            </a:r>
            <a:r>
              <a:rPr lang="zh-CN" altLang="en-US" sz="2600" dirty="0" smtClean="0"/>
              <a:t>有</a:t>
            </a:r>
            <a:r>
              <a:rPr lang="zh-CN" altLang="en-US" sz="2600" dirty="0"/>
              <a:t>专家认为，现行的人口政策造成较高素质人群集中的大城市人口增长缓慢，而较低素质人群集中的偏远地区人口增长速度却较快，如此下去前景堪忧。</a:t>
            </a:r>
            <a:endParaRPr lang="zh-CN" altLang="en-US" sz="2600" dirty="0"/>
          </a:p>
          <a:p>
            <a:pPr eaLnBrk="1" hangingPunct="1">
              <a:lnSpc>
                <a:spcPct val="150000"/>
              </a:lnSpc>
            </a:pPr>
            <a:r>
              <a:rPr lang="en-US" altLang="zh-CN" sz="2600" dirty="0" smtClean="0"/>
              <a:t>2. </a:t>
            </a:r>
            <a:r>
              <a:rPr lang="zh-CN" altLang="en-US" sz="2600" dirty="0" smtClean="0"/>
              <a:t>中风</a:t>
            </a:r>
            <a:r>
              <a:rPr lang="zh-CN" altLang="en-US" sz="2600" dirty="0"/>
              <a:t>后久治不愈和经常复发的病理机制之一是由于栓塞引起血液循环障碍和神经组织受损所致。</a:t>
            </a:r>
            <a:endParaRPr lang="zh-CN" altLang="en-US" sz="2600" dirty="0"/>
          </a:p>
          <a:p>
            <a:pPr eaLnBrk="1" hangingPunct="1">
              <a:lnSpc>
                <a:spcPct val="150000"/>
              </a:lnSpc>
            </a:pPr>
            <a:r>
              <a:rPr lang="en-US" altLang="zh-CN" sz="2600" dirty="0" smtClean="0"/>
              <a:t>3. </a:t>
            </a:r>
            <a:r>
              <a:rPr lang="zh-CN" altLang="en-US" sz="2600" dirty="0" smtClean="0"/>
              <a:t>李彩卓</a:t>
            </a:r>
            <a:r>
              <a:rPr lang="zh-CN" altLang="en-US" sz="2600" dirty="0"/>
              <a:t>自称才疏学浅，但十几年来她对读书、看电视有着特殊的嗜好，这使她不仅知识面广，而且能言善辩，练就了一副好口才。</a:t>
            </a:r>
            <a:endParaRPr lang="zh-CN" altLang="en-US" sz="2600"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idx="4294967295"/>
          </p:nvPr>
        </p:nvSpPr>
        <p:spPr/>
        <p:txBody>
          <a:bodyPr/>
          <a:lstStyle/>
          <a:p>
            <a:pPr algn="ctr" eaLnBrk="1" hangingPunct="1"/>
            <a:r>
              <a:rPr lang="zh-CN" dirty="0"/>
              <a:t>综合练习</a:t>
            </a:r>
            <a:endParaRPr lang="zh-CN" dirty="0"/>
          </a:p>
        </p:txBody>
      </p:sp>
      <p:sp>
        <p:nvSpPr>
          <p:cNvPr id="21507" name="Rectangle 3"/>
          <p:cNvSpPr>
            <a:spLocks noGrp="1" noChangeArrowheads="1"/>
          </p:cNvSpPr>
          <p:nvPr>
            <p:ph type="body" idx="4294967295"/>
          </p:nvPr>
        </p:nvSpPr>
        <p:spPr/>
        <p:txBody>
          <a:bodyPr>
            <a:normAutofit/>
          </a:bodyPr>
          <a:lstStyle/>
          <a:p>
            <a:pPr eaLnBrk="1" hangingPunct="1">
              <a:lnSpc>
                <a:spcPct val="150000"/>
              </a:lnSpc>
            </a:pPr>
            <a:r>
              <a:rPr lang="zh-CN" altLang="en-US" sz="2800" dirty="0">
                <a:latin typeface="+mn-ea"/>
              </a:rPr>
              <a:t> </a:t>
            </a:r>
            <a:r>
              <a:rPr lang="en-US" sz="2800" dirty="0" smtClean="0">
                <a:latin typeface="+mn-ea"/>
              </a:rPr>
              <a:t>4</a:t>
            </a:r>
            <a:r>
              <a:rPr lang="en-US" sz="2800" dirty="0">
                <a:latin typeface="+mn-ea"/>
              </a:rPr>
              <a:t>.</a:t>
            </a:r>
            <a:r>
              <a:rPr lang="zh-CN" altLang="en-US" sz="2800" dirty="0">
                <a:latin typeface="+mn-ea"/>
              </a:rPr>
              <a:t>爱心和耐心可以融化被扭曲了的心灵。</a:t>
            </a:r>
            <a:endParaRPr lang="zh-CN" altLang="en-US" sz="2800" dirty="0">
              <a:latin typeface="+mn-ea"/>
            </a:endParaRPr>
          </a:p>
          <a:p>
            <a:pPr eaLnBrk="1" hangingPunct="1">
              <a:lnSpc>
                <a:spcPct val="150000"/>
              </a:lnSpc>
            </a:pPr>
            <a:r>
              <a:rPr lang="zh-CN" altLang="en-US" sz="2800" dirty="0">
                <a:latin typeface="+mn-ea"/>
              </a:rPr>
              <a:t> </a:t>
            </a:r>
            <a:r>
              <a:rPr lang="en-US" sz="2800" dirty="0" smtClean="0">
                <a:latin typeface="+mn-ea"/>
              </a:rPr>
              <a:t>5</a:t>
            </a:r>
            <a:r>
              <a:rPr lang="en-US" sz="2800" dirty="0">
                <a:latin typeface="+mn-ea"/>
              </a:rPr>
              <a:t>.</a:t>
            </a:r>
            <a:r>
              <a:rPr lang="zh-CN" altLang="en-US" sz="2800" dirty="0">
                <a:latin typeface="+mn-ea"/>
              </a:rPr>
              <a:t>经过两年的相互了解，鸟类管理员林楠终于和楼下美丽善良的姑娘李玲喜结良缘。</a:t>
            </a:r>
            <a:endParaRPr lang="zh-CN" altLang="en-US" sz="2800"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r>
              <a:rPr lang="zh-CN" altLang="en-US" smtClean="0"/>
              <a:t>课程性质</a:t>
            </a:r>
            <a:endParaRPr lang="zh-CN" altLang="en-US" smtClean="0"/>
          </a:p>
        </p:txBody>
      </p:sp>
      <p:sp>
        <p:nvSpPr>
          <p:cNvPr id="9219" name="内容占位符 2"/>
          <p:cNvSpPr>
            <a:spLocks noGrp="1"/>
          </p:cNvSpPr>
          <p:nvPr>
            <p:ph idx="1"/>
          </p:nvPr>
        </p:nvSpPr>
        <p:spPr/>
        <p:txBody>
          <a:bodyPr/>
          <a:lstStyle/>
          <a:p>
            <a:pPr>
              <a:lnSpc>
                <a:spcPct val="150000"/>
              </a:lnSpc>
            </a:pPr>
            <a:r>
              <a:rPr lang="zh-CN" altLang="en-US" sz="2800" dirty="0" smtClean="0"/>
              <a:t>本门</a:t>
            </a:r>
            <a:r>
              <a:rPr lang="zh-CN" altLang="zh-CN" sz="2800" dirty="0" smtClean="0"/>
              <a:t>课程是专业核心能力课程，主要内容为幼儿教师专业领域内的表达技能和职业背景下的口语运用，即在职业化情境中，教师如何恰当地使用语言工具与幼儿、家长、领导、同事等的互动和交流，掌握系统、实用的知识和熟练的职业技能。</a:t>
            </a:r>
            <a:endParaRPr lang="zh-CN" altLang="zh-CN" sz="2800" dirty="0" smtClean="0"/>
          </a:p>
          <a:p>
            <a:endParaRPr lang="zh-CN" altLang="en-US"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922114"/>
          </a:xfrm>
        </p:spPr>
        <p:txBody>
          <a:bodyPr>
            <a:normAutofit/>
          </a:bodyPr>
          <a:lstStyle/>
          <a:p>
            <a:r>
              <a:rPr lang="zh-CN" altLang="en-US" sz="4000" dirty="0" smtClean="0"/>
              <a:t>二、韵母练习</a:t>
            </a:r>
            <a:endParaRPr lang="zh-CN" altLang="en-US" sz="4000" dirty="0"/>
          </a:p>
        </p:txBody>
      </p:sp>
      <p:sp>
        <p:nvSpPr>
          <p:cNvPr id="3" name="内容占位符 2"/>
          <p:cNvSpPr>
            <a:spLocks noGrp="1"/>
          </p:cNvSpPr>
          <p:nvPr>
            <p:ph idx="1"/>
          </p:nvPr>
        </p:nvSpPr>
        <p:spPr>
          <a:xfrm>
            <a:off x="467544" y="1268760"/>
            <a:ext cx="8229600" cy="4525963"/>
          </a:xfrm>
        </p:spPr>
        <p:txBody>
          <a:bodyPr>
            <a:normAutofit fontScale="92500" lnSpcReduction="10000"/>
          </a:bodyPr>
          <a:lstStyle/>
          <a:p>
            <a:pPr>
              <a:lnSpc>
                <a:spcPct val="150000"/>
              </a:lnSpc>
            </a:pPr>
            <a:r>
              <a:rPr lang="zh-CN" altLang="zh-CN" sz="2600" dirty="0"/>
              <a:t>普通话的韵母主要是由原因构成。韵母的元音可以是一个，例如</a:t>
            </a:r>
            <a:r>
              <a:rPr lang="en-US" altLang="zh-CN" sz="2600" dirty="0"/>
              <a:t>a</a:t>
            </a:r>
            <a:r>
              <a:rPr lang="zh-CN" altLang="zh-CN" sz="2600" dirty="0"/>
              <a:t>、</a:t>
            </a:r>
            <a:r>
              <a:rPr lang="en-US" altLang="zh-CN" sz="2600" dirty="0"/>
              <a:t>an</a:t>
            </a:r>
            <a:r>
              <a:rPr lang="zh-CN" altLang="zh-CN" sz="2600" dirty="0"/>
              <a:t>，也可以是两个，例如</a:t>
            </a:r>
            <a:r>
              <a:rPr lang="en-US" altLang="zh-CN" sz="2600" dirty="0" err="1"/>
              <a:t>ao</a:t>
            </a:r>
            <a:r>
              <a:rPr lang="zh-CN" altLang="zh-CN" sz="2600" dirty="0"/>
              <a:t>、</a:t>
            </a:r>
            <a:r>
              <a:rPr lang="en-US" altLang="zh-CN" sz="2600" dirty="0" err="1"/>
              <a:t>ian</a:t>
            </a:r>
            <a:r>
              <a:rPr lang="zh-CN" altLang="zh-CN" sz="2600" dirty="0"/>
              <a:t>，或者三个，例如</a:t>
            </a:r>
            <a:r>
              <a:rPr lang="en-US" altLang="zh-CN" sz="2600" dirty="0" err="1"/>
              <a:t>iao</a:t>
            </a:r>
            <a:r>
              <a:rPr lang="zh-CN" altLang="zh-CN" sz="2600" dirty="0"/>
              <a:t>、</a:t>
            </a:r>
            <a:r>
              <a:rPr lang="en-US" altLang="zh-CN" sz="2600" dirty="0" err="1"/>
              <a:t>iou</a:t>
            </a:r>
            <a:r>
              <a:rPr lang="zh-CN" altLang="zh-CN" sz="2600" dirty="0"/>
              <a:t>。韵母通常分为韵头、韵腹和运维三个部分。一个韵母不一定有韵头、韵尾，但韵腹是不能缺的。</a:t>
            </a:r>
            <a:endParaRPr lang="zh-CN" altLang="zh-CN" sz="2600" dirty="0"/>
          </a:p>
          <a:p>
            <a:pPr>
              <a:lnSpc>
                <a:spcPct val="150000"/>
              </a:lnSpc>
            </a:pPr>
            <a:r>
              <a:rPr lang="zh-CN" altLang="zh-CN" sz="2600" dirty="0"/>
              <a:t>普通话一共有</a:t>
            </a:r>
            <a:r>
              <a:rPr lang="en-US" altLang="zh-CN" sz="2600" dirty="0"/>
              <a:t>39</a:t>
            </a:r>
            <a:r>
              <a:rPr lang="zh-CN" altLang="zh-CN" sz="2600" dirty="0"/>
              <a:t>个韵母，按结构可以分为单韵母、复韵母和鼻韵母三类；按开头的元音的不同可以分为开口呼、齐齿呼、合口呼、撮口呼这样的“四呼”</a:t>
            </a:r>
            <a:r>
              <a:rPr lang="zh-CN" altLang="zh-CN" sz="2600" dirty="0" smtClean="0"/>
              <a:t>。</a:t>
            </a:r>
            <a:endParaRPr lang="en-US" altLang="zh-CN" sz="2600" dirty="0" smtClean="0"/>
          </a:p>
          <a:p>
            <a:pPr>
              <a:lnSpc>
                <a:spcPct val="150000"/>
              </a:lnSpc>
            </a:pPr>
            <a:r>
              <a:rPr lang="zh-CN" altLang="en-US" sz="2600" dirty="0" smtClean="0"/>
              <a:t>鼻韵母是通常情况下的难点音，需要重点训练。</a:t>
            </a:r>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idx="4294967295"/>
          </p:nvPr>
        </p:nvSpPr>
        <p:spPr/>
        <p:txBody>
          <a:bodyPr/>
          <a:lstStyle/>
          <a:p>
            <a:pPr algn="ctr" eaLnBrk="1" hangingPunct="1"/>
            <a:r>
              <a:rPr lang="zh-CN">
                <a:effectLst>
                  <a:outerShdw blurRad="38100" dist="38100" dir="2700000" algn="tl">
                    <a:srgbClr val="000000"/>
                  </a:outerShdw>
                </a:effectLst>
              </a:rPr>
              <a:t>前鼻韵母＋前鼻韵母</a:t>
            </a:r>
            <a:endParaRPr lang="zh-CN">
              <a:effectLst>
                <a:outerShdw blurRad="38100" dist="38100" dir="2700000" algn="tl">
                  <a:srgbClr val="000000"/>
                </a:outerShdw>
              </a:effectLst>
            </a:endParaRPr>
          </a:p>
        </p:txBody>
      </p:sp>
      <p:sp>
        <p:nvSpPr>
          <p:cNvPr id="23555" name="Rectangle 3"/>
          <p:cNvSpPr>
            <a:spLocks noGrp="1" noChangeArrowheads="1"/>
          </p:cNvSpPr>
          <p:nvPr>
            <p:ph type="body" idx="4294967295"/>
          </p:nvPr>
        </p:nvSpPr>
        <p:spPr/>
        <p:txBody>
          <a:bodyPr/>
          <a:lstStyle/>
          <a:p>
            <a:pPr eaLnBrk="1" hangingPunct="1"/>
            <a:r>
              <a:rPr lang="zh-CN">
                <a:effectLst>
                  <a:outerShdw blurRad="38100" dist="38100" dir="2700000" algn="tl">
                    <a:srgbClr val="000000"/>
                  </a:outerShdw>
                </a:effectLst>
              </a:rPr>
              <a:t>本分　濒临　臣民　沉浸　沉闷　称心　粉尘　愤恨　根本　狠心　谨慎　近邻  </a:t>
            </a:r>
            <a:endParaRPr lang="zh-CN">
              <a:effectLst>
                <a:outerShdw blurRad="38100" dist="38100" dir="2700000" algn="tl">
                  <a:srgbClr val="000000"/>
                </a:outerShdw>
              </a:effectLst>
            </a:endParaRPr>
          </a:p>
          <a:p>
            <a:pPr eaLnBrk="1" hangingPunct="1"/>
            <a:r>
              <a:rPr lang="zh-CN">
                <a:effectLst>
                  <a:outerShdw blurRad="38100" dist="38100" dir="2700000" algn="tl">
                    <a:srgbClr val="000000"/>
                  </a:outerShdw>
                </a:effectLst>
              </a:rPr>
              <a:t>尽心　临近　门诊　拼音　贫民　聘任  </a:t>
            </a:r>
            <a:endParaRPr lang="zh-CN">
              <a:effectLst>
                <a:outerShdw blurRad="38100" dist="38100" dir="2700000" algn="tl">
                  <a:srgbClr val="000000"/>
                </a:outerShdw>
              </a:effectLst>
            </a:endParaRPr>
          </a:p>
          <a:p>
            <a:pPr eaLnBrk="1" hangingPunct="1"/>
            <a:r>
              <a:rPr lang="zh-CN">
                <a:effectLst>
                  <a:outerShdw blurRad="38100" dist="38100" dir="2700000" algn="tl">
                    <a:srgbClr val="000000"/>
                  </a:outerShdw>
                </a:effectLst>
              </a:rPr>
              <a:t>亲人　勤恳　人品　忍心　认真　森林  </a:t>
            </a:r>
            <a:endParaRPr lang="zh-CN">
              <a:effectLst>
                <a:outerShdw blurRad="38100" dist="38100" dir="2700000" algn="tl">
                  <a:srgbClr val="000000"/>
                </a:outerShdw>
              </a:effectLst>
            </a:endParaRPr>
          </a:p>
          <a:p>
            <a:pPr eaLnBrk="1" hangingPunct="1"/>
            <a:r>
              <a:rPr lang="zh-CN">
                <a:effectLst>
                  <a:outerShdw blurRad="38100" dist="38100" dir="2700000" algn="tl">
                    <a:srgbClr val="000000"/>
                  </a:outerShdw>
                </a:effectLst>
              </a:rPr>
              <a:t>呻吟　身份　深信　温馨　文本　心神  </a:t>
            </a:r>
            <a:endParaRPr lang="zh-CN">
              <a:effectLst>
                <a:outerShdw blurRad="38100" dist="38100" dir="2700000" algn="tl">
                  <a:srgbClr val="000000"/>
                </a:outerShdw>
              </a:effectLst>
            </a:endParaRPr>
          </a:p>
          <a:p>
            <a:pPr eaLnBrk="1" hangingPunct="1"/>
            <a:r>
              <a:rPr lang="zh-CN">
                <a:effectLst>
                  <a:outerShdw blurRad="38100" dist="38100" dir="2700000" algn="tl">
                    <a:srgbClr val="000000"/>
                  </a:outerShdw>
                </a:effectLst>
              </a:rPr>
              <a:t>辛勤　薪金　信任　殷勤　阴沉　引申  </a:t>
            </a:r>
            <a:endParaRPr lang="zh-CN">
              <a:effectLst>
                <a:outerShdw blurRad="38100" dist="38100" dir="2700000" algn="tl">
                  <a:srgbClr val="000000"/>
                </a:outerShdw>
              </a:effectLst>
            </a:endParaRPr>
          </a:p>
          <a:p>
            <a:pPr eaLnBrk="1" hangingPunct="1"/>
            <a:r>
              <a:rPr lang="zh-CN">
                <a:effectLst>
                  <a:outerShdw blurRad="38100" dist="38100" dir="2700000" algn="tl">
                    <a:srgbClr val="000000"/>
                  </a:outerShdw>
                </a:effectLst>
              </a:rPr>
              <a:t>珍品　真心　枕巾　振奋　妊娠　奋进</a:t>
            </a:r>
            <a:endParaRPr lang="zh-CN">
              <a:effectLst>
                <a:outerShdw blurRad="38100" dist="38100" dir="2700000" algn="tl">
                  <a:srgbClr val="000000"/>
                </a:outerShdw>
              </a:effectLst>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idx="4294967295"/>
          </p:nvPr>
        </p:nvSpPr>
        <p:spPr/>
        <p:txBody>
          <a:bodyPr/>
          <a:lstStyle/>
          <a:p>
            <a:pPr algn="ctr" eaLnBrk="1" hangingPunct="1"/>
            <a:r>
              <a:rPr lang="zh-CN">
                <a:effectLst>
                  <a:outerShdw blurRad="38100" dist="38100" dir="2700000" algn="tl">
                    <a:srgbClr val="000000"/>
                  </a:outerShdw>
                </a:effectLst>
              </a:rPr>
              <a:t>后鼻韵母＋后鼻韵母</a:t>
            </a:r>
            <a:endParaRPr lang="zh-CN">
              <a:effectLst>
                <a:outerShdw blurRad="38100" dist="38100" dir="2700000" algn="tl">
                  <a:srgbClr val="000000"/>
                </a:outerShdw>
              </a:effectLst>
            </a:endParaRPr>
          </a:p>
        </p:txBody>
      </p:sp>
      <p:sp>
        <p:nvSpPr>
          <p:cNvPr id="24579" name="Rectangle 3"/>
          <p:cNvSpPr>
            <a:spLocks noGrp="1" noChangeArrowheads="1"/>
          </p:cNvSpPr>
          <p:nvPr>
            <p:ph type="body" idx="4294967295"/>
          </p:nvPr>
        </p:nvSpPr>
        <p:spPr/>
        <p:txBody>
          <a:bodyPr/>
          <a:lstStyle/>
          <a:p>
            <a:pPr eaLnBrk="1" hangingPunct="1"/>
            <a:r>
              <a:rPr lang="zh-CN">
                <a:effectLst>
                  <a:outerShdw blurRad="38100" dist="38100" dir="2700000" algn="tl">
                    <a:srgbClr val="000000"/>
                  </a:outerShdw>
                </a:effectLst>
              </a:rPr>
              <a:t>冰冷　兵营　并行　病情　曾经　澄清　成名　叮咛　顶峰　订正　定型　定性  </a:t>
            </a:r>
            <a:endParaRPr lang="zh-CN">
              <a:effectLst>
                <a:outerShdw blurRad="38100" dist="38100" dir="2700000" algn="tl">
                  <a:srgbClr val="000000"/>
                </a:outerShdw>
              </a:effectLst>
            </a:endParaRPr>
          </a:p>
          <a:p>
            <a:pPr eaLnBrk="1" hangingPunct="1"/>
            <a:r>
              <a:rPr lang="zh-CN">
                <a:effectLst>
                  <a:outerShdw blurRad="38100" dist="38100" dir="2700000" algn="tl">
                    <a:srgbClr val="000000"/>
                  </a:outerShdw>
                </a:effectLst>
              </a:rPr>
              <a:t>风景　风声　丰盛　封顶　奉命　奉行  </a:t>
            </a:r>
            <a:endParaRPr lang="zh-CN">
              <a:effectLst>
                <a:outerShdw blurRad="38100" dist="38100" dir="2700000" algn="tl">
                  <a:srgbClr val="000000"/>
                </a:outerShdw>
              </a:effectLst>
            </a:endParaRPr>
          </a:p>
          <a:p>
            <a:pPr eaLnBrk="1" hangingPunct="1"/>
            <a:r>
              <a:rPr lang="zh-CN">
                <a:effectLst>
                  <a:outerShdw blurRad="38100" dist="38100" dir="2700000" algn="tl">
                    <a:srgbClr val="000000"/>
                  </a:outerShdw>
                </a:effectLst>
              </a:rPr>
              <a:t>更正　恒定　恒星　横行　经营　精灵  </a:t>
            </a:r>
            <a:endParaRPr lang="zh-CN">
              <a:effectLst>
                <a:outerShdw blurRad="38100" dist="38100" dir="2700000" algn="tl">
                  <a:srgbClr val="000000"/>
                </a:outerShdw>
              </a:effectLst>
            </a:endParaRPr>
          </a:p>
          <a:p>
            <a:pPr eaLnBrk="1" hangingPunct="1"/>
            <a:r>
              <a:rPr lang="zh-CN">
                <a:effectLst>
                  <a:outerShdw blurRad="38100" dist="38100" dir="2700000" algn="tl">
                    <a:srgbClr val="000000"/>
                  </a:outerShdw>
                </a:effectLst>
              </a:rPr>
              <a:t>精明　精英　京城　惊醒　竞争　吭声　</a:t>
            </a:r>
            <a:endParaRPr lang="zh-CN">
              <a:effectLst>
                <a:outerShdw blurRad="38100" dist="38100" dir="2700000" algn="tl">
                  <a:srgbClr val="000000"/>
                </a:outerShdw>
              </a:effectLst>
            </a:endParaRPr>
          </a:p>
          <a:p>
            <a:pPr eaLnBrk="1" hangingPunct="1"/>
            <a:r>
              <a:rPr lang="zh-CN">
                <a:effectLst>
                  <a:outerShdw blurRad="38100" dist="38100" dir="2700000" algn="tl">
                    <a:srgbClr val="000000"/>
                  </a:outerShdw>
                </a:effectLst>
              </a:rPr>
              <a:t>冷静　冷凝　零星　灵性　聆听　菱形  </a:t>
            </a:r>
            <a:endParaRPr lang="zh-CN">
              <a:effectLst>
                <a:outerShdw blurRad="38100" dist="38100" dir="2700000" algn="tl">
                  <a:srgbClr val="000000"/>
                </a:outerShdw>
              </a:effectLst>
            </a:endParaRPr>
          </a:p>
          <a:p>
            <a:pPr eaLnBrk="1" hangingPunct="1"/>
            <a:r>
              <a:rPr lang="zh-CN">
                <a:effectLst>
                  <a:outerShdw blurRad="38100" dist="38100" dir="2700000" algn="tl">
                    <a:srgbClr val="000000"/>
                  </a:outerShdw>
                </a:effectLst>
              </a:rPr>
              <a:t>另行　萌生　梦境　宁静　平等　平衡  　　</a:t>
            </a:r>
            <a:endParaRPr lang="zh-CN">
              <a:effectLst>
                <a:outerShdw blurRad="38100" dist="38100" dir="2700000" algn="tl">
                  <a:srgbClr val="000000"/>
                </a:outerShdw>
              </a:effectLst>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idx="4294967295"/>
          </p:nvPr>
        </p:nvSpPr>
        <p:spPr/>
        <p:txBody>
          <a:bodyPr/>
          <a:lstStyle/>
          <a:p>
            <a:pPr algn="ctr" eaLnBrk="1" hangingPunct="1"/>
            <a:r>
              <a:rPr lang="zh-CN">
                <a:effectLst>
                  <a:outerShdw blurRad="38100" dist="38100" dir="2700000" algn="tl">
                    <a:srgbClr val="000000"/>
                  </a:outerShdw>
                </a:effectLst>
              </a:rPr>
              <a:t>前鼻韵母＋后鼻韵母</a:t>
            </a:r>
            <a:endParaRPr lang="zh-CN">
              <a:effectLst>
                <a:outerShdw blurRad="38100" dist="38100" dir="2700000" algn="tl">
                  <a:srgbClr val="000000"/>
                </a:outerShdw>
              </a:effectLst>
            </a:endParaRPr>
          </a:p>
        </p:txBody>
      </p:sp>
      <p:sp>
        <p:nvSpPr>
          <p:cNvPr id="25603" name="Rectangle 3"/>
          <p:cNvSpPr>
            <a:spLocks noGrp="1" noChangeArrowheads="1"/>
          </p:cNvSpPr>
          <p:nvPr>
            <p:ph type="body" idx="4294967295"/>
          </p:nvPr>
        </p:nvSpPr>
        <p:spPr/>
        <p:txBody>
          <a:bodyPr/>
          <a:lstStyle/>
          <a:p>
            <a:pPr eaLnBrk="1" hangingPunct="1"/>
            <a:r>
              <a:rPr lang="zh-CN">
                <a:effectLst>
                  <a:outerShdw blurRad="38100" dist="38100" dir="2700000" algn="tl">
                    <a:srgbClr val="000000"/>
                  </a:outerShdw>
                </a:effectLst>
              </a:rPr>
              <a:t>奔腾　本领　本能　沉静　分明　分清</a:t>
            </a:r>
            <a:endParaRPr lang="zh-CN">
              <a:effectLst>
                <a:outerShdw blurRad="38100" dist="38100" dir="2700000" algn="tl">
                  <a:srgbClr val="000000"/>
                </a:outerShdw>
              </a:effectLst>
            </a:endParaRPr>
          </a:p>
          <a:p>
            <a:pPr eaLnBrk="1" hangingPunct="1"/>
            <a:r>
              <a:rPr lang="zh-CN">
                <a:effectLst>
                  <a:outerShdw blurRad="38100" dist="38100" dir="2700000" algn="tl">
                    <a:srgbClr val="000000"/>
                  </a:outerShdw>
                </a:effectLst>
              </a:rPr>
              <a:t>纷争　根茎　金星　今生　进程　进行  </a:t>
            </a:r>
            <a:endParaRPr lang="zh-CN">
              <a:effectLst>
                <a:outerShdw blurRad="38100" dist="38100" dir="2700000" algn="tl">
                  <a:srgbClr val="000000"/>
                </a:outerShdw>
              </a:effectLst>
            </a:endParaRPr>
          </a:p>
          <a:p>
            <a:pPr eaLnBrk="1" hangingPunct="1"/>
            <a:r>
              <a:rPr lang="zh-CN">
                <a:effectLst>
                  <a:outerShdw blurRad="38100" dist="38100" dir="2700000" algn="tl">
                    <a:srgbClr val="000000"/>
                  </a:outerShdw>
                </a:effectLst>
              </a:rPr>
              <a:t>晋升　禁令　尽情　肯定　门铃　门生  </a:t>
            </a:r>
            <a:endParaRPr lang="zh-CN">
              <a:effectLst>
                <a:outerShdw blurRad="38100" dist="38100" dir="2700000" algn="tl">
                  <a:srgbClr val="000000"/>
                </a:outerShdw>
              </a:effectLst>
            </a:endParaRPr>
          </a:p>
          <a:p>
            <a:pPr eaLnBrk="1" hangingPunct="1"/>
            <a:r>
              <a:rPr lang="zh-CN">
                <a:effectLst>
                  <a:outerShdw blurRad="38100" dist="38100" dir="2700000" algn="tl">
                    <a:srgbClr val="000000"/>
                  </a:outerShdw>
                </a:effectLst>
              </a:rPr>
              <a:t>盆景　拼命　品评　品行　聘请　亲生  </a:t>
            </a:r>
            <a:endParaRPr lang="zh-CN">
              <a:effectLst>
                <a:outerShdw blurRad="38100" dist="38100" dir="2700000" algn="tl">
                  <a:srgbClr val="000000"/>
                </a:outerShdw>
              </a:effectLst>
            </a:endParaRPr>
          </a:p>
          <a:p>
            <a:pPr eaLnBrk="1" hangingPunct="1"/>
            <a:r>
              <a:rPr lang="zh-CN">
                <a:effectLst>
                  <a:outerShdw blurRad="38100" dist="38100" dir="2700000" algn="tl">
                    <a:srgbClr val="000000"/>
                  </a:outerShdw>
                </a:effectLst>
              </a:rPr>
              <a:t>亲朋　人情　人生　震惊　认定　认证</a:t>
            </a:r>
            <a:endParaRPr lang="zh-CN">
              <a:effectLst>
                <a:outerShdw blurRad="38100" dist="38100" dir="2700000" algn="tl">
                  <a:srgbClr val="000000"/>
                </a:outerShdw>
              </a:effectLst>
            </a:endParaRPr>
          </a:p>
          <a:p>
            <a:pPr eaLnBrk="1" hangingPunct="1"/>
            <a:r>
              <a:rPr lang="zh-CN">
                <a:effectLst>
                  <a:outerShdw blurRad="38100" dist="38100" dir="2700000" algn="tl">
                    <a:srgbClr val="000000"/>
                  </a:outerShdw>
                </a:effectLst>
              </a:rPr>
              <a:t>任命　任凭　韧性　申明　神灵   身影　</a:t>
            </a:r>
            <a:endParaRPr lang="zh-CN">
              <a:effectLst>
                <a:outerShdw blurRad="38100" dist="38100" dir="2700000" algn="tl">
                  <a:srgbClr val="000000"/>
                </a:outerShdw>
              </a:effectLst>
            </a:endParaRPr>
          </a:p>
          <a:p>
            <a:pPr eaLnBrk="1" hangingPunct="1"/>
            <a:r>
              <a:rPr lang="zh-CN">
                <a:effectLst>
                  <a:outerShdw blurRad="38100" dist="38100" dir="2700000" algn="tl">
                    <a:srgbClr val="000000"/>
                  </a:outerShdw>
                </a:effectLst>
              </a:rPr>
              <a:t>真正　心情　心声　镇定　新颖　引擎　</a:t>
            </a:r>
            <a:endParaRPr lang="zh-CN">
              <a:effectLst>
                <a:outerShdw blurRad="38100" dist="38100" dir="2700000" algn="tl">
                  <a:srgbClr val="000000"/>
                </a:outerShdw>
              </a:effectLst>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idx="4294967295"/>
          </p:nvPr>
        </p:nvSpPr>
        <p:spPr/>
        <p:txBody>
          <a:bodyPr/>
          <a:lstStyle/>
          <a:p>
            <a:pPr algn="ctr" eaLnBrk="1" hangingPunct="1"/>
            <a:r>
              <a:rPr lang="zh-CN">
                <a:effectLst>
                  <a:outerShdw blurRad="38100" dist="38100" dir="2700000" algn="tl">
                    <a:srgbClr val="000000"/>
                  </a:outerShdw>
                </a:effectLst>
              </a:rPr>
              <a:t>后鼻韵母＋前鼻韵母</a:t>
            </a:r>
            <a:endParaRPr lang="zh-CN">
              <a:effectLst>
                <a:outerShdw blurRad="38100" dist="38100" dir="2700000" algn="tl">
                  <a:srgbClr val="000000"/>
                </a:outerShdw>
              </a:effectLst>
            </a:endParaRPr>
          </a:p>
        </p:txBody>
      </p:sp>
      <p:sp>
        <p:nvSpPr>
          <p:cNvPr id="26627" name="Rectangle 3"/>
          <p:cNvSpPr>
            <a:spLocks noGrp="1" noChangeArrowheads="1"/>
          </p:cNvSpPr>
          <p:nvPr>
            <p:ph type="body" idx="4294967295"/>
          </p:nvPr>
        </p:nvSpPr>
        <p:spPr/>
        <p:txBody>
          <a:bodyPr/>
          <a:lstStyle/>
          <a:p>
            <a:pPr eaLnBrk="1" hangingPunct="1"/>
            <a:r>
              <a:rPr lang="zh-CN">
                <a:effectLst>
                  <a:outerShdw blurRad="38100" dist="38100" dir="2700000" algn="tl">
                    <a:srgbClr val="000000"/>
                  </a:outerShdw>
                </a:effectLst>
              </a:rPr>
              <a:t>病因　并进　城镇　成分　成亲　诚心  </a:t>
            </a:r>
            <a:endParaRPr lang="zh-CN">
              <a:effectLst>
                <a:outerShdw blurRad="38100" dist="38100" dir="2700000" algn="tl">
                  <a:srgbClr val="000000"/>
                </a:outerShdw>
              </a:effectLst>
            </a:endParaRPr>
          </a:p>
          <a:p>
            <a:pPr eaLnBrk="1" hangingPunct="1"/>
            <a:r>
              <a:rPr lang="zh-CN">
                <a:effectLst>
                  <a:outerShdw blurRad="38100" dist="38100" dir="2700000" algn="tl">
                    <a:srgbClr val="000000"/>
                  </a:outerShdw>
                </a:effectLst>
              </a:rPr>
              <a:t>承认　登门　盯人　缝纫　更新　恒心  </a:t>
            </a:r>
            <a:endParaRPr lang="zh-CN">
              <a:effectLst>
                <a:outerShdw blurRad="38100" dist="38100" dir="2700000" algn="tl">
                  <a:srgbClr val="000000"/>
                </a:outerShdw>
              </a:effectLst>
            </a:endParaRPr>
          </a:p>
          <a:p>
            <a:pPr eaLnBrk="1" hangingPunct="1"/>
            <a:r>
              <a:rPr lang="zh-CN">
                <a:effectLst>
                  <a:outerShdw blurRad="38100" dist="38100" dir="2700000" algn="tl">
                    <a:srgbClr val="000000"/>
                  </a:outerShdw>
                </a:effectLst>
              </a:rPr>
              <a:t>惊人　精神　精品　冷饮　灵敏　凌晨</a:t>
            </a:r>
            <a:endParaRPr lang="zh-CN">
              <a:effectLst>
                <a:outerShdw blurRad="38100" dist="38100" dir="2700000" algn="tl">
                  <a:srgbClr val="000000"/>
                </a:outerShdw>
              </a:effectLst>
            </a:endParaRPr>
          </a:p>
          <a:p>
            <a:pPr eaLnBrk="1" hangingPunct="1"/>
            <a:r>
              <a:rPr lang="zh-CN">
                <a:effectLst>
                  <a:outerShdw blurRad="38100" dist="38100" dir="2700000" algn="tl">
                    <a:srgbClr val="000000"/>
                  </a:outerShdw>
                </a:effectLst>
              </a:rPr>
              <a:t>能人　宁肯　烹饪　平民　评审　清晨  </a:t>
            </a:r>
            <a:endParaRPr lang="zh-CN">
              <a:effectLst>
                <a:outerShdw blurRad="38100" dist="38100" dir="2700000" algn="tl">
                  <a:srgbClr val="000000"/>
                </a:outerShdw>
              </a:effectLst>
            </a:endParaRPr>
          </a:p>
          <a:p>
            <a:pPr eaLnBrk="1" hangingPunct="1"/>
            <a:r>
              <a:rPr lang="zh-CN">
                <a:effectLst>
                  <a:outerShdw blurRad="38100" dist="38100" dir="2700000" algn="tl">
                    <a:srgbClr val="000000"/>
                  </a:outerShdw>
                </a:effectLst>
              </a:rPr>
              <a:t>轻信　倾心　升任　生根　声音　省份  </a:t>
            </a:r>
            <a:endParaRPr lang="zh-CN">
              <a:effectLst>
                <a:outerShdw blurRad="38100" dist="38100" dir="2700000" algn="tl">
                  <a:srgbClr val="000000"/>
                </a:outerShdw>
              </a:effectLst>
            </a:endParaRPr>
          </a:p>
          <a:p>
            <a:pPr eaLnBrk="1" hangingPunct="1"/>
            <a:r>
              <a:rPr lang="zh-CN">
                <a:effectLst>
                  <a:outerShdw blurRad="38100" dist="38100" dir="2700000" algn="tl">
                    <a:srgbClr val="000000"/>
                  </a:outerShdw>
                </a:effectLst>
              </a:rPr>
              <a:t>胜任　听任　庭审　挺进　挺身　兴奋  </a:t>
            </a:r>
            <a:endParaRPr lang="zh-CN">
              <a:effectLst>
                <a:outerShdw blurRad="38100" dist="38100" dir="2700000" algn="tl">
                  <a:srgbClr val="000000"/>
                </a:outerShdw>
              </a:effectLst>
            </a:endParaRPr>
          </a:p>
          <a:p>
            <a:pPr eaLnBrk="1" hangingPunct="1"/>
            <a:r>
              <a:rPr lang="zh-CN">
                <a:effectLst>
                  <a:outerShdw blurRad="38100" dist="38100" dir="2700000" algn="tl">
                    <a:srgbClr val="000000"/>
                  </a:outerShdw>
                </a:effectLst>
              </a:rPr>
              <a:t>星辰　刑侦　行进　迎亲　增进　憎恨  </a:t>
            </a:r>
            <a:endParaRPr lang="zh-CN">
              <a:effectLst>
                <a:outerShdw blurRad="38100" dist="38100" dir="2700000" algn="tl">
                  <a:srgbClr val="000000"/>
                </a:outerShdw>
              </a:effectLst>
            </a:endParaRPr>
          </a:p>
          <a:p>
            <a:pPr eaLnBrk="1" hangingPunct="1">
              <a:buFontTx/>
              <a:buNone/>
            </a:pPr>
            <a:endParaRPr lang="zh-CN" altLang="zh-CN">
              <a:effectLst>
                <a:outerShdw blurRad="38100" dist="38100" dir="2700000" algn="tl">
                  <a:srgbClr val="000000"/>
                </a:outerShdw>
              </a:effectLst>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三、声调练习</a:t>
            </a:r>
            <a:endParaRPr lang="zh-CN" altLang="en-US" dirty="0"/>
          </a:p>
        </p:txBody>
      </p:sp>
      <p:sp>
        <p:nvSpPr>
          <p:cNvPr id="3" name="内容占位符 2"/>
          <p:cNvSpPr>
            <a:spLocks noGrp="1"/>
          </p:cNvSpPr>
          <p:nvPr>
            <p:ph idx="1"/>
          </p:nvPr>
        </p:nvSpPr>
        <p:spPr/>
        <p:txBody>
          <a:bodyPr/>
          <a:lstStyle/>
          <a:p>
            <a:pPr hangingPunct="0">
              <a:lnSpc>
                <a:spcPct val="150000"/>
              </a:lnSpc>
            </a:pPr>
            <a:r>
              <a:rPr lang="zh-CN" altLang="zh-CN" sz="2800" dirty="0"/>
              <a:t>汉语的音节除了声母和韵母之外，还有声调。声调是音节必不可少的部分，可以区分意义。从人接收声音的角度来说声调的分辨率要远高于声母和韵母。</a:t>
            </a:r>
            <a:endParaRPr lang="zh-CN" altLang="zh-CN" sz="2800" dirty="0"/>
          </a:p>
          <a:p>
            <a:pPr hangingPunct="0">
              <a:lnSpc>
                <a:spcPct val="150000"/>
              </a:lnSpc>
            </a:pPr>
            <a:r>
              <a:rPr lang="zh-CN" altLang="zh-CN" sz="2800" dirty="0"/>
              <a:t>汉语充分利用了声调表意的作用，不仅节约了音素和音节，还能使寓意传达准确。</a:t>
            </a:r>
            <a:endParaRPr lang="zh-CN" altLang="zh-CN" sz="2800" dirty="0"/>
          </a:p>
          <a:p>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normAutofit/>
          </a:bodyPr>
          <a:lstStyle/>
          <a:p>
            <a:r>
              <a:rPr lang="zh-CN" altLang="zh-CN" sz="3800" dirty="0"/>
              <a:t>（一）调值和</a:t>
            </a:r>
            <a:r>
              <a:rPr lang="zh-CN" altLang="zh-CN" sz="3800" dirty="0" smtClean="0"/>
              <a:t>调类</a:t>
            </a:r>
            <a:endParaRPr lang="zh-CN" altLang="en-US" sz="3800" dirty="0"/>
          </a:p>
        </p:txBody>
      </p:sp>
      <p:pic>
        <p:nvPicPr>
          <p:cNvPr id="7" name="内容占位符 6"/>
          <p:cNvPicPr>
            <a:picLocks noGrp="1"/>
          </p:cNvPicPr>
          <p:nvPr>
            <p:ph idx="1"/>
          </p:nvPr>
        </p:nvPicPr>
        <p:blipFill>
          <a:blip r:embed="rId1">
            <a:extLst>
              <a:ext uri="{28A0092B-C50C-407E-A947-70E740481C1C}">
                <a14:useLocalDpi xmlns:a14="http://schemas.microsoft.com/office/drawing/2010/main" val="0"/>
              </a:ext>
            </a:extLst>
          </a:blip>
          <a:stretch>
            <a:fillRect/>
          </a:stretch>
        </p:blipFill>
        <p:spPr>
          <a:xfrm>
            <a:off x="1403648" y="1340768"/>
            <a:ext cx="7056784" cy="3744416"/>
          </a:xfrm>
          <a:prstGeom prst="rect">
            <a:avLst/>
          </a:prstGeom>
        </p:spPr>
      </p:pic>
      <p:sp>
        <p:nvSpPr>
          <p:cNvPr id="8" name="TextBox 7"/>
          <p:cNvSpPr txBox="1"/>
          <p:nvPr/>
        </p:nvSpPr>
        <p:spPr>
          <a:xfrm>
            <a:off x="1691680" y="5445224"/>
            <a:ext cx="5472608" cy="369332"/>
          </a:xfrm>
          <a:prstGeom prst="rect">
            <a:avLst/>
          </a:prstGeom>
          <a:noFill/>
        </p:spPr>
        <p:txBody>
          <a:bodyPr wrap="square" rtlCol="0">
            <a:spAutoFit/>
          </a:bodyPr>
          <a:lstStyle/>
          <a:p>
            <a:r>
              <a:rPr lang="zh-CN" altLang="en-US" dirty="0" smtClean="0"/>
              <a:t>                           赵元任先生创制的五度标记法</a:t>
            </a:r>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4000" dirty="0" smtClean="0"/>
              <a:t>（</a:t>
            </a:r>
            <a:r>
              <a:rPr lang="zh-CN" altLang="en-US" sz="4000" dirty="0" smtClean="0"/>
              <a:t>二</a:t>
            </a:r>
            <a:r>
              <a:rPr lang="zh-CN" altLang="zh-CN" sz="4000" dirty="0" smtClean="0"/>
              <a:t>）</a:t>
            </a:r>
            <a:r>
              <a:rPr lang="zh-CN" altLang="en-US" sz="4000" dirty="0" smtClean="0"/>
              <a:t>普通话声调</a:t>
            </a:r>
            <a:endParaRPr lang="zh-CN" altLang="en-US" sz="4000" dirty="0"/>
          </a:p>
        </p:txBody>
      </p:sp>
      <p:sp>
        <p:nvSpPr>
          <p:cNvPr id="3" name="内容占位符 2"/>
          <p:cNvSpPr>
            <a:spLocks noGrp="1"/>
          </p:cNvSpPr>
          <p:nvPr>
            <p:ph idx="1"/>
          </p:nvPr>
        </p:nvSpPr>
        <p:spPr>
          <a:xfrm>
            <a:off x="467544" y="1628800"/>
            <a:ext cx="8229600" cy="4525963"/>
          </a:xfrm>
        </p:spPr>
        <p:txBody>
          <a:bodyPr>
            <a:normAutofit/>
          </a:bodyPr>
          <a:lstStyle/>
          <a:p>
            <a:pPr hangingPunct="0">
              <a:lnSpc>
                <a:spcPts val="3800"/>
              </a:lnSpc>
            </a:pPr>
            <a:r>
              <a:rPr lang="en-US" altLang="zh-CN" sz="2800" dirty="0"/>
              <a:t>1.</a:t>
            </a:r>
            <a:r>
              <a:rPr lang="zh-CN" altLang="zh-CN" sz="2800" dirty="0"/>
              <a:t>阴平（第一声</a:t>
            </a:r>
            <a:r>
              <a:rPr lang="zh-CN" altLang="zh-CN" sz="2800" dirty="0" smtClean="0"/>
              <a:t>）</a:t>
            </a:r>
            <a:r>
              <a:rPr lang="zh-CN" altLang="en-US" sz="2800" dirty="0" smtClean="0"/>
              <a:t>，</a:t>
            </a:r>
            <a:r>
              <a:rPr lang="zh-CN" altLang="zh-CN" sz="2800" dirty="0" smtClean="0"/>
              <a:t>调值</a:t>
            </a:r>
            <a:r>
              <a:rPr lang="zh-CN" altLang="zh-CN" sz="2800" dirty="0"/>
              <a:t>是</a:t>
            </a:r>
            <a:r>
              <a:rPr lang="en-US" altLang="zh-CN" sz="2800" dirty="0" smtClean="0"/>
              <a:t>55</a:t>
            </a:r>
            <a:endParaRPr lang="en-US" altLang="zh-CN" sz="2800" dirty="0" smtClean="0"/>
          </a:p>
          <a:p>
            <a:pPr hangingPunct="0">
              <a:lnSpc>
                <a:spcPts val="3800"/>
              </a:lnSpc>
            </a:pPr>
            <a:r>
              <a:rPr lang="en-US" altLang="zh-CN" sz="2800" dirty="0"/>
              <a:t>2.</a:t>
            </a:r>
            <a:r>
              <a:rPr lang="zh-CN" altLang="zh-CN" sz="2800" dirty="0"/>
              <a:t>阳平（第二声</a:t>
            </a:r>
            <a:r>
              <a:rPr lang="zh-CN" altLang="zh-CN" sz="2800" dirty="0" smtClean="0"/>
              <a:t>）</a:t>
            </a:r>
            <a:r>
              <a:rPr lang="zh-CN" altLang="en-US" sz="2800" dirty="0" smtClean="0"/>
              <a:t>，</a:t>
            </a:r>
            <a:r>
              <a:rPr lang="zh-CN" altLang="zh-CN" sz="2800" dirty="0" smtClean="0"/>
              <a:t>调值</a:t>
            </a:r>
            <a:r>
              <a:rPr lang="zh-CN" altLang="zh-CN" sz="2800" dirty="0"/>
              <a:t>是</a:t>
            </a:r>
            <a:r>
              <a:rPr lang="en-US" altLang="zh-CN" sz="2800" dirty="0" smtClean="0"/>
              <a:t>35</a:t>
            </a:r>
            <a:endParaRPr lang="en-US" altLang="zh-CN" sz="2800" dirty="0" smtClean="0"/>
          </a:p>
          <a:p>
            <a:pPr hangingPunct="0">
              <a:lnSpc>
                <a:spcPts val="3800"/>
              </a:lnSpc>
            </a:pPr>
            <a:r>
              <a:rPr lang="en-US" altLang="zh-CN" sz="2800" dirty="0"/>
              <a:t>3.</a:t>
            </a:r>
            <a:r>
              <a:rPr lang="zh-CN" altLang="zh-CN" sz="2800" dirty="0"/>
              <a:t>上声（第三声</a:t>
            </a:r>
            <a:r>
              <a:rPr lang="zh-CN" altLang="zh-CN" sz="2800" dirty="0" smtClean="0"/>
              <a:t>）</a:t>
            </a:r>
            <a:r>
              <a:rPr lang="zh-CN" altLang="en-US" sz="2800" dirty="0" smtClean="0"/>
              <a:t>，</a:t>
            </a:r>
            <a:r>
              <a:rPr lang="zh-CN" altLang="zh-CN" sz="2800" dirty="0" smtClean="0"/>
              <a:t>调值</a:t>
            </a:r>
            <a:r>
              <a:rPr lang="zh-CN" altLang="zh-CN" sz="2800" dirty="0"/>
              <a:t>是</a:t>
            </a:r>
            <a:r>
              <a:rPr lang="en-US" altLang="zh-CN" sz="2800" dirty="0" smtClean="0"/>
              <a:t>214</a:t>
            </a:r>
            <a:endParaRPr lang="zh-CN" altLang="zh-CN" sz="2800" dirty="0"/>
          </a:p>
          <a:p>
            <a:pPr hangingPunct="0">
              <a:lnSpc>
                <a:spcPts val="3800"/>
              </a:lnSpc>
            </a:pPr>
            <a:r>
              <a:rPr lang="en-US" altLang="zh-CN" sz="2800" dirty="0"/>
              <a:t>4.</a:t>
            </a:r>
            <a:r>
              <a:rPr lang="zh-CN" altLang="zh-CN" sz="2800" dirty="0"/>
              <a:t>去声（第四声</a:t>
            </a:r>
            <a:r>
              <a:rPr lang="zh-CN" altLang="zh-CN" sz="2800" dirty="0" smtClean="0"/>
              <a:t>）</a:t>
            </a:r>
            <a:r>
              <a:rPr lang="zh-CN" altLang="en-US" sz="2800" dirty="0" smtClean="0"/>
              <a:t>，</a:t>
            </a:r>
            <a:r>
              <a:rPr lang="zh-CN" altLang="zh-CN" sz="2800" dirty="0" smtClean="0"/>
              <a:t>调值</a:t>
            </a:r>
            <a:r>
              <a:rPr lang="zh-CN" altLang="zh-CN" sz="2800" dirty="0"/>
              <a:t>是</a:t>
            </a:r>
            <a:r>
              <a:rPr lang="en-US" altLang="zh-CN" sz="2800" dirty="0" smtClean="0"/>
              <a:t>51</a:t>
            </a:r>
            <a:endParaRPr lang="zh-CN" altLang="zh-CN" sz="2800" dirty="0"/>
          </a:p>
          <a:p>
            <a:pPr hangingPunct="0">
              <a:lnSpc>
                <a:spcPts val="3800"/>
              </a:lnSpc>
            </a:pPr>
            <a:endParaRPr lang="zh-CN" altLang="zh-CN" sz="2800" dirty="0"/>
          </a:p>
          <a:p>
            <a:pPr algn="ctr">
              <a:lnSpc>
                <a:spcPts val="3800"/>
              </a:lnSpc>
            </a:pPr>
            <a:r>
              <a:rPr lang="zh-CN" altLang="zh-CN" sz="2800" dirty="0"/>
              <a:t>一声高高平又平，二声就像上山坡。</a:t>
            </a:r>
            <a:endParaRPr lang="zh-CN" altLang="zh-CN" sz="2800" dirty="0"/>
          </a:p>
          <a:p>
            <a:pPr algn="ctr">
              <a:lnSpc>
                <a:spcPts val="3800"/>
              </a:lnSpc>
            </a:pPr>
            <a:r>
              <a:rPr lang="zh-CN" altLang="zh-CN" sz="2800" dirty="0"/>
              <a:t>三声下坡又上坡，四声就像下山坡。</a:t>
            </a:r>
            <a:endParaRPr lang="zh-CN" altLang="zh-CN" sz="2800" dirty="0"/>
          </a:p>
          <a:p>
            <a:pPr>
              <a:lnSpc>
                <a:spcPts val="3800"/>
              </a:lnSpc>
            </a:pPr>
            <a:endParaRPr lang="zh-CN" altLang="en-US" sz="28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（三）语音流变</a:t>
            </a:r>
            <a:endParaRPr lang="zh-CN" altLang="en-US" dirty="0"/>
          </a:p>
        </p:txBody>
      </p:sp>
      <p:sp>
        <p:nvSpPr>
          <p:cNvPr id="3" name="内容占位符 2"/>
          <p:cNvSpPr>
            <a:spLocks noGrp="1"/>
          </p:cNvSpPr>
          <p:nvPr>
            <p:ph idx="1"/>
          </p:nvPr>
        </p:nvSpPr>
        <p:spPr/>
        <p:txBody>
          <a:bodyPr/>
          <a:lstStyle/>
          <a:p>
            <a:pPr>
              <a:lnSpc>
                <a:spcPct val="150000"/>
              </a:lnSpc>
            </a:pPr>
            <a:r>
              <a:rPr lang="en-US" altLang="zh-CN" sz="2800" b="1" dirty="0"/>
              <a:t>1.</a:t>
            </a:r>
            <a:r>
              <a:rPr lang="zh-CN" altLang="zh-CN" sz="2800" b="1" dirty="0"/>
              <a:t>上声</a:t>
            </a:r>
            <a:r>
              <a:rPr lang="zh-CN" altLang="zh-CN" sz="2800" b="1" dirty="0" smtClean="0"/>
              <a:t>变调</a:t>
            </a:r>
            <a:r>
              <a:rPr lang="zh-CN" altLang="en-US" sz="2800" b="1" dirty="0" smtClean="0"/>
              <a:t>：</a:t>
            </a:r>
            <a:r>
              <a:rPr lang="zh-CN" altLang="zh-CN" sz="2800" dirty="0" smtClean="0"/>
              <a:t>上声在</a:t>
            </a:r>
            <a:r>
              <a:rPr lang="zh-CN" altLang="zh-CN" sz="2800" dirty="0"/>
              <a:t>阴平、阳平、上声、去声前面都要发生</a:t>
            </a:r>
            <a:r>
              <a:rPr lang="zh-CN" altLang="zh-CN" sz="2800" dirty="0" smtClean="0"/>
              <a:t>变调</a:t>
            </a:r>
            <a:r>
              <a:rPr lang="zh-CN" altLang="en-US" sz="2800" dirty="0" smtClean="0"/>
              <a:t>。</a:t>
            </a:r>
            <a:endParaRPr lang="en-US" altLang="zh-CN" sz="2800" dirty="0" smtClean="0"/>
          </a:p>
          <a:p>
            <a:pPr>
              <a:lnSpc>
                <a:spcPct val="150000"/>
              </a:lnSpc>
            </a:pPr>
            <a:r>
              <a:rPr lang="en-US" altLang="zh-CN" sz="2800" b="1" dirty="0" smtClean="0"/>
              <a:t>2.</a:t>
            </a:r>
            <a:r>
              <a:rPr lang="zh-CN" altLang="en-US" sz="2800" b="1" dirty="0" smtClean="0"/>
              <a:t>轻声：</a:t>
            </a:r>
            <a:r>
              <a:rPr lang="zh-CN" altLang="zh-CN" sz="2800" dirty="0"/>
              <a:t>轻声是指一个词或者一句话里的音节失去原有的声调，发音变得又短又轻。这是一种变调的现象，也是普通话中非常重要的语流音变现象</a:t>
            </a:r>
            <a:r>
              <a:rPr lang="zh-CN" altLang="zh-CN" sz="2800" dirty="0" smtClean="0"/>
              <a:t>。</a:t>
            </a:r>
            <a:endParaRPr lang="en-US" altLang="zh-CN" sz="2800" dirty="0" smtClean="0"/>
          </a:p>
          <a:p>
            <a:endParaRPr lang="zh-CN" altLang="zh-CN" b="1" dirty="0"/>
          </a:p>
          <a:p>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922114"/>
          </a:xfrm>
        </p:spPr>
        <p:txBody>
          <a:bodyPr>
            <a:normAutofit/>
          </a:bodyPr>
          <a:lstStyle/>
          <a:p>
            <a:r>
              <a:rPr lang="zh-CN" altLang="en-US" sz="4000" dirty="0" smtClean="0"/>
              <a:t>第三节 语调训练</a:t>
            </a:r>
            <a:endParaRPr lang="zh-CN" altLang="en-US" sz="4000" dirty="0"/>
          </a:p>
        </p:txBody>
      </p:sp>
      <p:sp>
        <p:nvSpPr>
          <p:cNvPr id="3" name="内容占位符 2"/>
          <p:cNvSpPr>
            <a:spLocks noGrp="1"/>
          </p:cNvSpPr>
          <p:nvPr>
            <p:ph idx="1"/>
          </p:nvPr>
        </p:nvSpPr>
        <p:spPr>
          <a:xfrm>
            <a:off x="251520" y="1268760"/>
            <a:ext cx="8445624" cy="4896544"/>
          </a:xfrm>
        </p:spPr>
        <p:txBody>
          <a:bodyPr>
            <a:normAutofit/>
          </a:bodyPr>
          <a:lstStyle/>
          <a:p>
            <a:pPr>
              <a:lnSpc>
                <a:spcPct val="150000"/>
              </a:lnSpc>
            </a:pPr>
            <a:r>
              <a:rPr lang="zh-CN" altLang="en-US" sz="2900" dirty="0" smtClean="0"/>
              <a:t>在普通话的发音中，在音节和音节连接成句后，语调还起着重要的作用。</a:t>
            </a:r>
            <a:endParaRPr lang="en-US" altLang="zh-CN" sz="2900" dirty="0" smtClean="0"/>
          </a:p>
          <a:p>
            <a:pPr>
              <a:lnSpc>
                <a:spcPct val="150000"/>
              </a:lnSpc>
            </a:pPr>
            <a:r>
              <a:rPr lang="zh-CN" altLang="en-US" sz="2900" dirty="0" smtClean="0"/>
              <a:t>句子上的停连、轻重、抑扬、快慢等语音变化被统称为语调。语调不同，可能会导致整个句子表达的意义也发生变化。</a:t>
            </a:r>
            <a:endParaRPr lang="zh-CN" altLang="zh-CN" dirty="0"/>
          </a:p>
          <a:p>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p:txBody>
          <a:bodyPr>
            <a:normAutofit/>
          </a:bodyPr>
          <a:lstStyle/>
          <a:p>
            <a:r>
              <a:rPr lang="zh-CN" altLang="zh-CN" sz="4000" dirty="0" smtClean="0"/>
              <a:t>课程目标</a:t>
            </a:r>
            <a:endParaRPr lang="zh-CN" altLang="en-US" sz="4000" dirty="0" smtClean="0"/>
          </a:p>
        </p:txBody>
      </p:sp>
      <p:sp>
        <p:nvSpPr>
          <p:cNvPr id="10243" name="内容占位符 2"/>
          <p:cNvSpPr>
            <a:spLocks noGrp="1"/>
          </p:cNvSpPr>
          <p:nvPr>
            <p:ph idx="1"/>
          </p:nvPr>
        </p:nvSpPr>
        <p:spPr>
          <a:xfrm>
            <a:off x="467544" y="1340768"/>
            <a:ext cx="8229600" cy="4968552"/>
          </a:xfrm>
        </p:spPr>
        <p:txBody>
          <a:bodyPr>
            <a:normAutofit fontScale="92500" lnSpcReduction="10000"/>
          </a:bodyPr>
          <a:lstStyle/>
          <a:p>
            <a:pPr>
              <a:lnSpc>
                <a:spcPct val="150000"/>
              </a:lnSpc>
            </a:pPr>
            <a:r>
              <a:rPr lang="en-US" altLang="zh-CN" sz="2800" dirty="0" smtClean="0"/>
              <a:t>1.</a:t>
            </a:r>
            <a:r>
              <a:rPr lang="zh-CN" altLang="zh-CN" sz="2800" dirty="0" smtClean="0"/>
              <a:t>旨在使学生了解幼儿口语表达能力、语用能力发展的特点；</a:t>
            </a:r>
            <a:endParaRPr lang="en-US" altLang="zh-CN" sz="2800" dirty="0" smtClean="0"/>
          </a:p>
          <a:p>
            <a:pPr>
              <a:lnSpc>
                <a:spcPct val="150000"/>
              </a:lnSpc>
            </a:pPr>
            <a:r>
              <a:rPr lang="en-US" altLang="zh-CN" sz="2800" dirty="0" smtClean="0"/>
              <a:t>2.</a:t>
            </a:r>
            <a:r>
              <a:rPr lang="zh-CN" altLang="zh-CN" sz="2800" dirty="0" smtClean="0"/>
              <a:t>掌握在不同情境下，与不同性格的幼儿交流沟通的技巧；</a:t>
            </a:r>
            <a:endParaRPr lang="en-US" altLang="zh-CN" sz="2800" dirty="0" smtClean="0"/>
          </a:p>
          <a:p>
            <a:pPr>
              <a:lnSpc>
                <a:spcPct val="150000"/>
              </a:lnSpc>
            </a:pPr>
            <a:r>
              <a:rPr lang="en-US" altLang="zh-CN" sz="2800" dirty="0" smtClean="0"/>
              <a:t>3.</a:t>
            </a:r>
            <a:r>
              <a:rPr lang="zh-CN" altLang="zh-CN" sz="2800" dirty="0" smtClean="0"/>
              <a:t>与幼儿家长交流沟通的技巧；与领导、同事及相关部门的交流沟通技巧；</a:t>
            </a:r>
            <a:endParaRPr lang="en-US" altLang="zh-CN" sz="2800" dirty="0" smtClean="0"/>
          </a:p>
          <a:p>
            <a:pPr>
              <a:lnSpc>
                <a:spcPct val="150000"/>
              </a:lnSpc>
            </a:pPr>
            <a:r>
              <a:rPr lang="en-US" altLang="zh-CN" sz="2800" dirty="0" smtClean="0"/>
              <a:t>4.</a:t>
            </a:r>
            <a:r>
              <a:rPr lang="zh-CN" altLang="zh-CN" sz="2800" dirty="0" smtClean="0"/>
              <a:t>提升口语表达能力，为职业领域内的口语运用打下坚实基础</a:t>
            </a:r>
            <a:endParaRPr lang="zh-CN" altLang="zh-CN" sz="2800" dirty="0" smtClean="0"/>
          </a:p>
          <a:p>
            <a:endParaRPr lang="zh-CN" altLang="en-US" dirty="0"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260648"/>
            <a:ext cx="8229600" cy="778098"/>
          </a:xfrm>
        </p:spPr>
        <p:txBody>
          <a:bodyPr>
            <a:normAutofit/>
          </a:bodyPr>
          <a:lstStyle/>
          <a:p>
            <a:r>
              <a:rPr lang="zh-CN" altLang="en-US" sz="4000" dirty="0" smtClean="0"/>
              <a:t>一、停顿</a:t>
            </a:r>
            <a:endParaRPr lang="zh-CN" altLang="en-US" sz="4000" dirty="0"/>
          </a:p>
        </p:txBody>
      </p:sp>
      <p:sp>
        <p:nvSpPr>
          <p:cNvPr id="3" name="内容占位符 2"/>
          <p:cNvSpPr>
            <a:spLocks noGrp="1"/>
          </p:cNvSpPr>
          <p:nvPr>
            <p:ph idx="1"/>
          </p:nvPr>
        </p:nvSpPr>
        <p:spPr>
          <a:xfrm>
            <a:off x="467544" y="1268760"/>
            <a:ext cx="8229600" cy="4525963"/>
          </a:xfrm>
        </p:spPr>
        <p:txBody>
          <a:bodyPr>
            <a:normAutofit fontScale="92500"/>
          </a:bodyPr>
          <a:lstStyle/>
          <a:p>
            <a:pPr>
              <a:lnSpc>
                <a:spcPct val="150000"/>
              </a:lnSpc>
            </a:pPr>
            <a:r>
              <a:rPr lang="zh-CN" altLang="zh-CN" sz="2800" dirty="0"/>
              <a:t>停顿是指段落、语句中间和后卖你出现的语音间歇</a:t>
            </a:r>
            <a:r>
              <a:rPr lang="zh-CN" altLang="zh-CN" sz="2800" dirty="0" smtClean="0"/>
              <a:t>。</a:t>
            </a:r>
            <a:endParaRPr lang="en-US" altLang="zh-CN" sz="2800" dirty="0" smtClean="0"/>
          </a:p>
          <a:p>
            <a:pPr>
              <a:lnSpc>
                <a:spcPct val="150000"/>
              </a:lnSpc>
            </a:pPr>
            <a:r>
              <a:rPr lang="zh-CN" altLang="zh-CN" sz="2800" dirty="0" smtClean="0"/>
              <a:t>意义</a:t>
            </a:r>
            <a:r>
              <a:rPr lang="zh-CN" altLang="zh-CN" sz="2800" dirty="0"/>
              <a:t>上联系紧密的众多音节可以构成</a:t>
            </a:r>
            <a:r>
              <a:rPr lang="zh-CN" altLang="zh-CN" sz="2800" dirty="0" smtClean="0"/>
              <a:t>一个</a:t>
            </a:r>
            <a:r>
              <a:rPr lang="zh-CN" altLang="zh-CN" sz="2800" dirty="0"/>
              <a:t>停顿单位</a:t>
            </a:r>
            <a:r>
              <a:rPr lang="zh-CN" altLang="zh-CN" sz="2800" dirty="0" smtClean="0"/>
              <a:t>，</a:t>
            </a:r>
            <a:r>
              <a:rPr lang="zh-CN" altLang="en-US" sz="2800" dirty="0" smtClean="0"/>
              <a:t>称为</a:t>
            </a:r>
            <a:r>
              <a:rPr lang="zh-CN" altLang="zh-CN" sz="2800" dirty="0" smtClean="0"/>
              <a:t>“意群”</a:t>
            </a:r>
            <a:r>
              <a:rPr lang="zh-CN" altLang="en-US" sz="2800" dirty="0" smtClean="0"/>
              <a:t>。</a:t>
            </a:r>
            <a:r>
              <a:rPr lang="zh-CN" altLang="zh-CN" sz="2800" dirty="0" smtClean="0"/>
              <a:t>意</a:t>
            </a:r>
            <a:r>
              <a:rPr lang="zh-CN" altLang="zh-CN" sz="2800" dirty="0"/>
              <a:t>群可大可小，常由说话朗读的语速面定，语速快则意群大，语速慢则意</a:t>
            </a:r>
            <a:r>
              <a:rPr lang="zh-CN" altLang="zh-CN" sz="2800" dirty="0" smtClean="0"/>
              <a:t>群小</a:t>
            </a:r>
            <a:r>
              <a:rPr lang="zh-CN" altLang="en-US" sz="2800" dirty="0" smtClean="0"/>
              <a:t>。</a:t>
            </a:r>
            <a:endParaRPr lang="en-US" altLang="zh-CN" sz="2800" dirty="0" smtClean="0"/>
          </a:p>
          <a:p>
            <a:pPr>
              <a:lnSpc>
                <a:spcPct val="150000"/>
              </a:lnSpc>
            </a:pPr>
            <a:r>
              <a:rPr lang="zh-CN" altLang="zh-CN" sz="2800" dirty="0"/>
              <a:t>汉语普通话中的停顿一般可以分为两种</a:t>
            </a:r>
            <a:r>
              <a:rPr lang="en-US" altLang="zh-CN" sz="2800" dirty="0"/>
              <a:t>:</a:t>
            </a:r>
            <a:r>
              <a:rPr lang="zh-CN" altLang="zh-CN" sz="2800" b="1" dirty="0"/>
              <a:t>语法停顿</a:t>
            </a:r>
            <a:r>
              <a:rPr lang="zh-CN" altLang="zh-CN" sz="2800" dirty="0"/>
              <a:t>和</a:t>
            </a:r>
            <a:r>
              <a:rPr lang="zh-CN" altLang="zh-CN" sz="2800" b="1" dirty="0"/>
              <a:t>逻辑停顿。</a:t>
            </a:r>
            <a:endParaRPr lang="zh-CN" altLang="zh-CN" sz="2800" b="1" dirty="0"/>
          </a:p>
          <a:p>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922114"/>
          </a:xfrm>
        </p:spPr>
        <p:txBody>
          <a:bodyPr>
            <a:normAutofit/>
          </a:bodyPr>
          <a:lstStyle/>
          <a:p>
            <a:r>
              <a:rPr lang="zh-CN" altLang="zh-CN" sz="4000" dirty="0"/>
              <a:t>二、</a:t>
            </a:r>
            <a:r>
              <a:rPr lang="zh-CN" altLang="zh-CN" sz="4000" dirty="0" smtClean="0"/>
              <a:t>重音</a:t>
            </a:r>
            <a:endParaRPr lang="zh-CN" altLang="en-US" sz="4000" dirty="0"/>
          </a:p>
        </p:txBody>
      </p:sp>
      <p:sp>
        <p:nvSpPr>
          <p:cNvPr id="3" name="内容占位符 2"/>
          <p:cNvSpPr>
            <a:spLocks noGrp="1"/>
          </p:cNvSpPr>
          <p:nvPr>
            <p:ph idx="1"/>
          </p:nvPr>
        </p:nvSpPr>
        <p:spPr>
          <a:xfrm>
            <a:off x="467544" y="1484784"/>
            <a:ext cx="8229600" cy="4525963"/>
          </a:xfrm>
        </p:spPr>
        <p:txBody>
          <a:bodyPr/>
          <a:lstStyle/>
          <a:p>
            <a:pPr hangingPunct="0">
              <a:lnSpc>
                <a:spcPct val="150000"/>
              </a:lnSpc>
            </a:pPr>
            <a:r>
              <a:rPr lang="zh-CN" altLang="zh-CN" sz="2800" dirty="0"/>
              <a:t>重音是对语句中某个词语强调的重读。在普通话中，语句的重音是对一个或几个词读得相对重一点，是句子的重音所在。</a:t>
            </a:r>
            <a:endParaRPr lang="zh-CN" altLang="zh-CN" sz="2800" dirty="0"/>
          </a:p>
          <a:p>
            <a:pPr hangingPunct="0">
              <a:lnSpc>
                <a:spcPct val="150000"/>
              </a:lnSpc>
            </a:pPr>
            <a:r>
              <a:rPr lang="zh-CN" altLang="zh-CN" sz="2800" dirty="0"/>
              <a:t>语句中的重音其实是反映了语句传递信息结构的轻重</a:t>
            </a:r>
            <a:r>
              <a:rPr lang="zh-CN" altLang="zh-CN" sz="2800" dirty="0" smtClean="0"/>
              <a:t>。</a:t>
            </a:r>
            <a:endParaRPr lang="en-US" altLang="zh-CN" sz="2800" dirty="0" smtClean="0"/>
          </a:p>
          <a:p>
            <a:pPr hangingPunct="0">
              <a:lnSpc>
                <a:spcPct val="150000"/>
              </a:lnSpc>
            </a:pPr>
            <a:r>
              <a:rPr lang="zh-CN" altLang="en-US" sz="2800" dirty="0" smtClean="0"/>
              <a:t>现代汉语中的重音可分为语法重音和逻辑重音。</a:t>
            </a:r>
            <a:endParaRPr lang="zh-CN" altLang="zh-CN" sz="2800" dirty="0"/>
          </a:p>
          <a:p>
            <a:endParaRPr lang="zh-CN"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922114"/>
          </a:xfrm>
        </p:spPr>
        <p:txBody>
          <a:bodyPr>
            <a:normAutofit/>
          </a:bodyPr>
          <a:lstStyle/>
          <a:p>
            <a:r>
              <a:rPr lang="zh-CN" altLang="en-US" sz="4000" dirty="0" smtClean="0"/>
              <a:t>三、句调</a:t>
            </a:r>
            <a:endParaRPr lang="zh-CN" altLang="en-US" sz="4000" dirty="0"/>
          </a:p>
        </p:txBody>
      </p:sp>
      <p:sp>
        <p:nvSpPr>
          <p:cNvPr id="3" name="内容占位符 2"/>
          <p:cNvSpPr>
            <a:spLocks noGrp="1"/>
          </p:cNvSpPr>
          <p:nvPr>
            <p:ph idx="1"/>
          </p:nvPr>
        </p:nvSpPr>
        <p:spPr>
          <a:xfrm>
            <a:off x="467544" y="1484784"/>
            <a:ext cx="8352928" cy="4525963"/>
          </a:xfrm>
        </p:spPr>
        <p:txBody>
          <a:bodyPr/>
          <a:lstStyle/>
          <a:p>
            <a:pPr hangingPunct="0">
              <a:lnSpc>
                <a:spcPct val="150000"/>
              </a:lnSpc>
            </a:pPr>
            <a:r>
              <a:rPr lang="zh-CN" altLang="en-US" sz="2800" dirty="0" smtClean="0"/>
              <a:t>一个句子高低升降的变化被称为句调。</a:t>
            </a:r>
            <a:endParaRPr lang="en-US" altLang="zh-CN" sz="2800" dirty="0" smtClean="0"/>
          </a:p>
          <a:p>
            <a:pPr hangingPunct="0">
              <a:lnSpc>
                <a:spcPct val="150000"/>
              </a:lnSpc>
            </a:pPr>
            <a:r>
              <a:rPr lang="zh-CN" altLang="en-US" sz="2800" dirty="0" smtClean="0"/>
              <a:t>句调是语调的组成部分，与停顿、重音相区别的是句调是句子所独有的。</a:t>
            </a:r>
            <a:endParaRPr lang="zh-CN" altLang="en-US" sz="2800" dirty="0" smtClean="0"/>
          </a:p>
          <a:p>
            <a:pPr hangingPunct="0">
              <a:lnSpc>
                <a:spcPct val="150000"/>
              </a:lnSpc>
            </a:pPr>
            <a:r>
              <a:rPr lang="zh-CN" altLang="en-US" sz="2800" dirty="0" smtClean="0"/>
              <a:t>句调一般大致分为：升调、降调、平调和曲折调。</a:t>
            </a:r>
            <a:endParaRPr lang="zh-CN" altLang="en-US" sz="2800" dirty="0" smtClean="0"/>
          </a:p>
          <a:p>
            <a:pPr marL="0" indent="0">
              <a:buNone/>
            </a:pPr>
            <a:endParaRPr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188640"/>
            <a:ext cx="8229600" cy="922114"/>
          </a:xfrm>
        </p:spPr>
        <p:txBody>
          <a:bodyPr>
            <a:normAutofit/>
          </a:bodyPr>
          <a:lstStyle/>
          <a:p>
            <a:r>
              <a:rPr lang="zh-CN" altLang="en-US" sz="4000" dirty="0" smtClean="0"/>
              <a:t>第四节  朗读训练</a:t>
            </a:r>
            <a:endParaRPr lang="zh-CN" altLang="en-US" sz="4000" dirty="0"/>
          </a:p>
        </p:txBody>
      </p:sp>
      <p:sp>
        <p:nvSpPr>
          <p:cNvPr id="3" name="内容占位符 2"/>
          <p:cNvSpPr>
            <a:spLocks noGrp="1"/>
          </p:cNvSpPr>
          <p:nvPr>
            <p:ph idx="1"/>
          </p:nvPr>
        </p:nvSpPr>
        <p:spPr>
          <a:xfrm>
            <a:off x="467544" y="1340768"/>
            <a:ext cx="8229600" cy="4525963"/>
          </a:xfrm>
        </p:spPr>
        <p:txBody>
          <a:bodyPr>
            <a:normAutofit/>
          </a:bodyPr>
          <a:lstStyle/>
          <a:p>
            <a:pPr>
              <a:lnSpc>
                <a:spcPct val="150000"/>
              </a:lnSpc>
            </a:pPr>
            <a:r>
              <a:rPr lang="zh-CN" altLang="zh-CN" sz="2400" dirty="0"/>
              <a:t>朗读是一种把文章大声、清晰响亮有感情读出来的阅读方式</a:t>
            </a:r>
            <a:r>
              <a:rPr lang="zh-CN" altLang="zh-CN" sz="2400" dirty="0" smtClean="0"/>
              <a:t>。朗读</a:t>
            </a:r>
            <a:r>
              <a:rPr lang="zh-CN" altLang="zh-CN" sz="2400" dirty="0"/>
              <a:t>的精髓不仅在于读得</a:t>
            </a:r>
            <a:r>
              <a:rPr lang="zh-CN" altLang="zh-CN" sz="2400" b="1" dirty="0"/>
              <a:t>响亮</a:t>
            </a:r>
            <a:r>
              <a:rPr lang="zh-CN" altLang="zh-CN" sz="2400" dirty="0"/>
              <a:t>，还在于读得</a:t>
            </a:r>
            <a:r>
              <a:rPr lang="zh-CN" altLang="zh-CN" sz="2400" b="1" dirty="0"/>
              <a:t>清晰而有感情</a:t>
            </a:r>
            <a:r>
              <a:rPr lang="zh-CN" altLang="zh-CN" sz="2400" dirty="0" smtClean="0"/>
              <a:t>。</a:t>
            </a:r>
            <a:endParaRPr lang="en-US" altLang="zh-CN" sz="2400" dirty="0" smtClean="0"/>
          </a:p>
          <a:p>
            <a:pPr>
              <a:lnSpc>
                <a:spcPct val="150000"/>
              </a:lnSpc>
            </a:pPr>
            <a:r>
              <a:rPr lang="zh-CN" altLang="zh-CN" sz="2400" dirty="0"/>
              <a:t>朗读是一种充满情感的艺术，好的朗读极富有感染力</a:t>
            </a:r>
            <a:r>
              <a:rPr lang="zh-CN" altLang="zh-CN" sz="2400" dirty="0" smtClean="0"/>
              <a:t>。通过</a:t>
            </a:r>
            <a:r>
              <a:rPr lang="zh-CN" altLang="zh-CN" sz="2400" dirty="0"/>
              <a:t>揣摩文字作品后，融入朗读者对作品的理解，加入适当的</a:t>
            </a:r>
            <a:r>
              <a:rPr lang="zh-CN" altLang="zh-CN" sz="2400" b="1" dirty="0"/>
              <a:t>语气、语调、语势、抑扬、缓急</a:t>
            </a:r>
            <a:r>
              <a:rPr lang="zh-CN" altLang="zh-CN" sz="2400" dirty="0"/>
              <a:t>等来表达作品的情感，使之具有直接的</a:t>
            </a:r>
            <a:r>
              <a:rPr lang="zh-CN" altLang="zh-CN" sz="2400" b="1" dirty="0"/>
              <a:t>情感感染力</a:t>
            </a:r>
            <a:r>
              <a:rPr lang="zh-CN" altLang="zh-CN" sz="2400" dirty="0"/>
              <a:t>。</a:t>
            </a:r>
            <a:endParaRPr lang="zh-CN" altLang="en-US" sz="2400"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404664"/>
            <a:ext cx="8229600" cy="1143000"/>
          </a:xfrm>
        </p:spPr>
        <p:txBody>
          <a:bodyPr>
            <a:normAutofit/>
          </a:bodyPr>
          <a:lstStyle/>
          <a:p>
            <a:r>
              <a:rPr lang="zh-CN" altLang="en-US" sz="4000" dirty="0" smtClean="0"/>
              <a:t>一、朗读的作用</a:t>
            </a:r>
            <a:endParaRPr lang="zh-CN" altLang="en-US" sz="4000" dirty="0"/>
          </a:p>
        </p:txBody>
      </p:sp>
      <p:sp>
        <p:nvSpPr>
          <p:cNvPr id="3" name="内容占位符 2"/>
          <p:cNvSpPr>
            <a:spLocks noGrp="1"/>
          </p:cNvSpPr>
          <p:nvPr>
            <p:ph idx="1"/>
          </p:nvPr>
        </p:nvSpPr>
        <p:spPr/>
        <p:txBody>
          <a:bodyPr/>
          <a:lstStyle/>
          <a:p>
            <a:pPr hangingPunct="0">
              <a:lnSpc>
                <a:spcPct val="150000"/>
              </a:lnSpc>
            </a:pPr>
            <a:r>
              <a:rPr lang="en-US" altLang="zh-CN" sz="2800" dirty="0"/>
              <a:t>1.</a:t>
            </a:r>
            <a:r>
              <a:rPr lang="zh-CN" altLang="zh-CN" sz="2800" dirty="0"/>
              <a:t>幼儿园教学中，朗读是一种重要的教学手段</a:t>
            </a:r>
            <a:endParaRPr lang="zh-CN" altLang="zh-CN" sz="2800" dirty="0"/>
          </a:p>
          <a:p>
            <a:pPr hangingPunct="0">
              <a:lnSpc>
                <a:spcPct val="150000"/>
              </a:lnSpc>
            </a:pPr>
            <a:r>
              <a:rPr lang="en-US" altLang="zh-CN" sz="2800" dirty="0"/>
              <a:t>2.</a:t>
            </a:r>
            <a:r>
              <a:rPr lang="zh-CN" altLang="zh-CN" sz="2800" dirty="0"/>
              <a:t>朗读是学习和推广普通话的重要途径</a:t>
            </a:r>
            <a:endParaRPr lang="zh-CN" altLang="zh-CN" sz="2800" dirty="0"/>
          </a:p>
          <a:p>
            <a:pPr hangingPunct="0">
              <a:lnSpc>
                <a:spcPct val="150000"/>
              </a:lnSpc>
            </a:pPr>
            <a:r>
              <a:rPr lang="en-US" altLang="zh-CN" sz="2800" dirty="0"/>
              <a:t>3.</a:t>
            </a:r>
            <a:r>
              <a:rPr lang="zh-CN" altLang="zh-CN" sz="2800" dirty="0"/>
              <a:t>朗读是提高审美情趣和艺术鉴赏力的重要方式</a:t>
            </a:r>
            <a:endParaRPr lang="zh-CN" altLang="zh-CN" sz="2800" dirty="0"/>
          </a:p>
          <a:p>
            <a:endParaRPr lang="zh-CN" alt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404664"/>
            <a:ext cx="8229600" cy="1143000"/>
          </a:xfrm>
        </p:spPr>
        <p:txBody>
          <a:bodyPr>
            <a:normAutofit/>
          </a:bodyPr>
          <a:lstStyle/>
          <a:p>
            <a:r>
              <a:rPr lang="zh-CN" altLang="en-US" sz="4000" dirty="0"/>
              <a:t>二</a:t>
            </a:r>
            <a:r>
              <a:rPr lang="zh-CN" altLang="en-US" sz="4000" dirty="0" smtClean="0"/>
              <a:t>、朗读的基本要求</a:t>
            </a:r>
            <a:endParaRPr lang="zh-CN" altLang="en-US" sz="4000" dirty="0"/>
          </a:p>
        </p:txBody>
      </p:sp>
      <p:sp>
        <p:nvSpPr>
          <p:cNvPr id="3" name="内容占位符 2"/>
          <p:cNvSpPr>
            <a:spLocks noGrp="1"/>
          </p:cNvSpPr>
          <p:nvPr>
            <p:ph idx="1"/>
          </p:nvPr>
        </p:nvSpPr>
        <p:spPr/>
        <p:txBody>
          <a:bodyPr/>
          <a:lstStyle/>
          <a:p>
            <a:pPr hangingPunct="0">
              <a:lnSpc>
                <a:spcPct val="150000"/>
              </a:lnSpc>
            </a:pPr>
            <a:r>
              <a:rPr lang="en-US" altLang="zh-CN" sz="2800" dirty="0"/>
              <a:t>1.</a:t>
            </a:r>
            <a:r>
              <a:rPr lang="zh-CN" altLang="en-US" sz="2800" dirty="0"/>
              <a:t>准确</a:t>
            </a:r>
            <a:r>
              <a:rPr lang="zh-CN" altLang="en-US" sz="2800" dirty="0" smtClean="0"/>
              <a:t>清晰：</a:t>
            </a:r>
            <a:r>
              <a:rPr lang="zh-CN" altLang="zh-CN" sz="2800" dirty="0"/>
              <a:t>使用规范的普通话</a:t>
            </a:r>
            <a:endParaRPr lang="zh-CN" altLang="en-US" sz="2800" dirty="0"/>
          </a:p>
          <a:p>
            <a:pPr hangingPunct="0">
              <a:lnSpc>
                <a:spcPct val="150000"/>
              </a:lnSpc>
            </a:pPr>
            <a:r>
              <a:rPr lang="en-US" altLang="zh-CN" sz="2800" dirty="0"/>
              <a:t>2.</a:t>
            </a:r>
            <a:r>
              <a:rPr lang="zh-CN" altLang="en-US" sz="2800" dirty="0"/>
              <a:t>自然</a:t>
            </a:r>
            <a:r>
              <a:rPr lang="zh-CN" altLang="en-US" sz="2800" dirty="0" smtClean="0"/>
              <a:t>流畅：</a:t>
            </a:r>
            <a:r>
              <a:rPr lang="zh-CN" altLang="zh-CN" sz="2800" dirty="0"/>
              <a:t>熟悉</a:t>
            </a:r>
            <a:r>
              <a:rPr lang="zh-CN" altLang="zh-CN" sz="2800" dirty="0" smtClean="0"/>
              <a:t>作品</a:t>
            </a:r>
            <a:r>
              <a:rPr lang="zh-CN" altLang="en-US" sz="2800" dirty="0" smtClean="0"/>
              <a:t>，</a:t>
            </a:r>
            <a:r>
              <a:rPr lang="zh-CN" altLang="zh-CN" sz="2800" dirty="0"/>
              <a:t>把握逻辑结构</a:t>
            </a:r>
            <a:endParaRPr lang="zh-CN" altLang="en-US" sz="2800" dirty="0"/>
          </a:p>
          <a:p>
            <a:pPr hangingPunct="0">
              <a:lnSpc>
                <a:spcPct val="150000"/>
              </a:lnSpc>
            </a:pPr>
            <a:r>
              <a:rPr lang="en-US" altLang="zh-CN" sz="2800" dirty="0"/>
              <a:t>3.</a:t>
            </a:r>
            <a:r>
              <a:rPr lang="zh-CN" altLang="en-US" sz="2800" dirty="0"/>
              <a:t>富有</a:t>
            </a:r>
            <a:r>
              <a:rPr lang="zh-CN" altLang="en-US" sz="2800" dirty="0" smtClean="0"/>
              <a:t>感情：</a:t>
            </a:r>
            <a:r>
              <a:rPr lang="zh-CN" altLang="zh-CN" sz="2800" dirty="0"/>
              <a:t>挖掘</a:t>
            </a:r>
            <a:r>
              <a:rPr lang="zh-CN" altLang="zh-CN" sz="2800" dirty="0" smtClean="0"/>
              <a:t>作品 “情义”，把握作品感情</a:t>
            </a:r>
            <a:endParaRPr lang="zh-CN" altLang="en-US" sz="2800" dirty="0"/>
          </a:p>
          <a:p>
            <a:endParaRPr lang="zh-CN" alt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404664"/>
            <a:ext cx="8229600" cy="1143000"/>
          </a:xfrm>
        </p:spPr>
        <p:txBody>
          <a:bodyPr>
            <a:normAutofit/>
          </a:bodyPr>
          <a:lstStyle/>
          <a:p>
            <a:r>
              <a:rPr lang="zh-CN" altLang="en-US" sz="4000" dirty="0" smtClean="0"/>
              <a:t>三、朗读技巧</a:t>
            </a:r>
            <a:endParaRPr lang="zh-CN" altLang="en-US" sz="4000" dirty="0"/>
          </a:p>
        </p:txBody>
      </p:sp>
      <p:sp>
        <p:nvSpPr>
          <p:cNvPr id="3" name="内容占位符 2"/>
          <p:cNvSpPr>
            <a:spLocks noGrp="1"/>
          </p:cNvSpPr>
          <p:nvPr>
            <p:ph idx="1"/>
          </p:nvPr>
        </p:nvSpPr>
        <p:spPr/>
        <p:txBody>
          <a:bodyPr/>
          <a:lstStyle/>
          <a:p>
            <a:pPr hangingPunct="0">
              <a:lnSpc>
                <a:spcPct val="150000"/>
              </a:lnSpc>
            </a:pPr>
            <a:r>
              <a:rPr lang="en-US" altLang="zh-CN" sz="2800" dirty="0"/>
              <a:t>1</a:t>
            </a:r>
            <a:r>
              <a:rPr lang="en-US" altLang="zh-CN" sz="2800" dirty="0" smtClean="0"/>
              <a:t>.</a:t>
            </a:r>
            <a:r>
              <a:rPr lang="zh-CN" altLang="en-US" sz="2800" dirty="0" smtClean="0"/>
              <a:t>停连得当</a:t>
            </a:r>
            <a:endParaRPr lang="en-US" altLang="zh-CN" sz="2800" dirty="0" smtClean="0"/>
          </a:p>
          <a:p>
            <a:pPr hangingPunct="0">
              <a:lnSpc>
                <a:spcPct val="150000"/>
              </a:lnSpc>
            </a:pPr>
            <a:r>
              <a:rPr lang="en-US" altLang="zh-CN" sz="2800" dirty="0" smtClean="0"/>
              <a:t>2.</a:t>
            </a:r>
            <a:r>
              <a:rPr lang="zh-CN" altLang="en-US" sz="2800" dirty="0" smtClean="0"/>
              <a:t>语气得体</a:t>
            </a:r>
            <a:endParaRPr lang="en-US" altLang="zh-CN" sz="2800" dirty="0" smtClean="0"/>
          </a:p>
          <a:p>
            <a:pPr hangingPunct="0">
              <a:lnSpc>
                <a:spcPct val="150000"/>
              </a:lnSpc>
            </a:pPr>
            <a:r>
              <a:rPr lang="en-US" altLang="zh-CN" sz="2800" dirty="0" smtClean="0"/>
              <a:t>3.</a:t>
            </a:r>
            <a:r>
              <a:rPr lang="zh-CN" altLang="en-US" sz="2800" dirty="0" smtClean="0"/>
              <a:t>节奏适度</a:t>
            </a:r>
            <a:endParaRPr lang="zh-CN" altLang="en-US" sz="2800" dirty="0"/>
          </a:p>
          <a:p>
            <a:endParaRPr lang="zh-CN" alt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827584" y="1916832"/>
            <a:ext cx="7772400" cy="1362075"/>
          </a:xfrm>
        </p:spPr>
        <p:txBody>
          <a:bodyPr/>
          <a:lstStyle/>
          <a:p>
            <a:pPr algn="ctr"/>
            <a:r>
              <a:rPr lang="zh-CN" altLang="en-US" b="0" dirty="0" smtClean="0"/>
              <a:t>专题二</a:t>
            </a:r>
            <a:endParaRPr lang="zh-CN" altLang="en-US" b="0" dirty="0"/>
          </a:p>
        </p:txBody>
      </p:sp>
      <p:sp>
        <p:nvSpPr>
          <p:cNvPr id="8" name="文本占位符 7"/>
          <p:cNvSpPr>
            <a:spLocks noGrp="1"/>
          </p:cNvSpPr>
          <p:nvPr>
            <p:ph type="body" idx="1"/>
          </p:nvPr>
        </p:nvSpPr>
        <p:spPr>
          <a:xfrm>
            <a:off x="755576" y="2276872"/>
            <a:ext cx="7772400" cy="1500187"/>
          </a:xfrm>
        </p:spPr>
        <p:txBody>
          <a:bodyPr>
            <a:normAutofit/>
          </a:bodyPr>
          <a:lstStyle/>
          <a:p>
            <a:pPr algn="ctr"/>
            <a:r>
              <a:rPr lang="zh-CN" altLang="zh-CN" sz="4800" b="1" dirty="0"/>
              <a:t>常规口语交际训练</a:t>
            </a:r>
            <a:endParaRPr lang="zh-CN" altLang="en-US" sz="4800" b="1" dirty="0">
              <a:latin typeface="+mj-ea"/>
              <a:ea typeface="+mj-ea"/>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188640"/>
            <a:ext cx="8229600" cy="1143000"/>
          </a:xfrm>
        </p:spPr>
        <p:txBody>
          <a:bodyPr>
            <a:normAutofit/>
          </a:bodyPr>
          <a:lstStyle/>
          <a:p>
            <a:r>
              <a:rPr lang="zh-CN" altLang="en-US" sz="4000" dirty="0" smtClean="0"/>
              <a:t>口语交际</a:t>
            </a:r>
            <a:endParaRPr lang="zh-CN" altLang="en-US" sz="4000" dirty="0"/>
          </a:p>
        </p:txBody>
      </p:sp>
      <p:sp>
        <p:nvSpPr>
          <p:cNvPr id="3" name="内容占位符 2"/>
          <p:cNvSpPr>
            <a:spLocks noGrp="1"/>
          </p:cNvSpPr>
          <p:nvPr>
            <p:ph idx="1"/>
          </p:nvPr>
        </p:nvSpPr>
        <p:spPr>
          <a:xfrm>
            <a:off x="539552" y="1412776"/>
            <a:ext cx="8229600" cy="4525963"/>
          </a:xfrm>
        </p:spPr>
        <p:txBody>
          <a:bodyPr>
            <a:normAutofit lnSpcReduction="10000"/>
          </a:bodyPr>
          <a:lstStyle/>
          <a:p>
            <a:pPr>
              <a:lnSpc>
                <a:spcPct val="150000"/>
              </a:lnSpc>
            </a:pPr>
            <a:r>
              <a:rPr lang="zh-CN" altLang="zh-CN" sz="2800" dirty="0" smtClean="0"/>
              <a:t>现代</a:t>
            </a:r>
            <a:r>
              <a:rPr lang="zh-CN" altLang="zh-CN" sz="2800" dirty="0"/>
              <a:t>社会，无论是工作还是生活，都需要我们具备良好的交际</a:t>
            </a:r>
            <a:r>
              <a:rPr lang="zh-CN" altLang="zh-CN" sz="2800" dirty="0" smtClean="0"/>
              <a:t>能力</a:t>
            </a:r>
            <a:r>
              <a:rPr lang="zh-CN" altLang="en-US" sz="2800" dirty="0" smtClean="0"/>
              <a:t>，</a:t>
            </a:r>
            <a:r>
              <a:rPr lang="zh-CN" altLang="zh-CN" sz="2800" dirty="0" smtClean="0"/>
              <a:t>从</a:t>
            </a:r>
            <a:r>
              <a:rPr lang="zh-CN" altLang="zh-CN" sz="2800" dirty="0"/>
              <a:t>一定意义上说</a:t>
            </a:r>
            <a:r>
              <a:rPr lang="zh-CN" altLang="zh-CN" sz="2800" dirty="0" smtClean="0"/>
              <a:t>，</a:t>
            </a:r>
            <a:r>
              <a:rPr lang="zh-CN" altLang="en-US" sz="2800" dirty="0" smtClean="0"/>
              <a:t>交际</a:t>
            </a:r>
            <a:r>
              <a:rPr lang="zh-CN" altLang="zh-CN" sz="2800" dirty="0" smtClean="0"/>
              <a:t>就是</a:t>
            </a:r>
            <a:r>
              <a:rPr lang="zh-CN" altLang="zh-CN" sz="2800" dirty="0"/>
              <a:t>选择和运用口语表达技巧的艺术。</a:t>
            </a:r>
            <a:endParaRPr lang="en-US" altLang="zh-CN" sz="2800" dirty="0" smtClean="0"/>
          </a:p>
          <a:p>
            <a:pPr>
              <a:lnSpc>
                <a:spcPct val="150000"/>
              </a:lnSpc>
            </a:pPr>
            <a:r>
              <a:rPr lang="zh-CN" altLang="zh-CN" sz="2800" dirty="0" smtClean="0"/>
              <a:t>交际</a:t>
            </a:r>
            <a:r>
              <a:rPr lang="zh-CN" altLang="zh-CN" sz="2800" dirty="0"/>
              <a:t>能力不仅限于“口才”，它和一个人的心理、思维、知识、经验、审美等方面密不可分。人际交往中，处处充满了不确定性，既要以科学的</a:t>
            </a:r>
            <a:r>
              <a:rPr lang="zh-CN" altLang="zh-CN" sz="2800" dirty="0" smtClean="0"/>
              <a:t>态度方法</a:t>
            </a:r>
            <a:r>
              <a:rPr lang="zh-CN" altLang="zh-CN" sz="2800" dirty="0"/>
              <a:t>处理，又能以艺术</a:t>
            </a:r>
            <a:r>
              <a:rPr lang="zh-CN" altLang="zh-CN" sz="2800" dirty="0" smtClean="0"/>
              <a:t>的</a:t>
            </a:r>
            <a:r>
              <a:rPr lang="zh-CN" altLang="en-US" sz="2800" dirty="0" smtClean="0"/>
              <a:t>灵活</a:t>
            </a:r>
            <a:r>
              <a:rPr lang="zh-CN" altLang="zh-CN" sz="2800" dirty="0" smtClean="0"/>
              <a:t>方式</a:t>
            </a:r>
            <a:r>
              <a:rPr lang="zh-CN" altLang="zh-CN" sz="2800" dirty="0"/>
              <a:t>应对。</a:t>
            </a:r>
            <a:endParaRPr lang="zh-CN" altLang="zh-CN" sz="2800" dirty="0"/>
          </a:p>
          <a:p>
            <a:endParaRPr lang="zh-CN" alt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000" dirty="0" smtClean="0"/>
              <a:t>第一节 常规口语交际</a:t>
            </a:r>
            <a:endParaRPr lang="zh-CN" altLang="en-US" sz="4000" dirty="0"/>
          </a:p>
        </p:txBody>
      </p:sp>
      <p:sp>
        <p:nvSpPr>
          <p:cNvPr id="3" name="内容占位符 2"/>
          <p:cNvSpPr>
            <a:spLocks noGrp="1"/>
          </p:cNvSpPr>
          <p:nvPr>
            <p:ph idx="1"/>
          </p:nvPr>
        </p:nvSpPr>
        <p:spPr/>
        <p:txBody>
          <a:bodyPr>
            <a:noAutofit/>
          </a:bodyPr>
          <a:lstStyle/>
          <a:p>
            <a:pPr>
              <a:lnSpc>
                <a:spcPct val="150000"/>
              </a:lnSpc>
            </a:pPr>
            <a:r>
              <a:rPr lang="zh-CN" altLang="en-US" sz="2800" dirty="0" smtClean="0"/>
              <a:t>口语交际要素：对象、目的、语境</a:t>
            </a:r>
            <a:endParaRPr lang="en-US" altLang="zh-CN" sz="2800" dirty="0" smtClean="0"/>
          </a:p>
          <a:p>
            <a:pPr>
              <a:lnSpc>
                <a:spcPct val="150000"/>
              </a:lnSpc>
            </a:pPr>
            <a:r>
              <a:rPr lang="zh-CN" altLang="en-US" sz="2800" dirty="0"/>
              <a:t>口语交际意义</a:t>
            </a:r>
            <a:r>
              <a:rPr lang="zh-CN" altLang="en-US" sz="2800" dirty="0" smtClean="0"/>
              <a:t>：基本素养、</a:t>
            </a:r>
            <a:r>
              <a:rPr lang="zh-CN" altLang="zh-CN" sz="2800" dirty="0" smtClean="0"/>
              <a:t>职业要求</a:t>
            </a:r>
            <a:r>
              <a:rPr lang="zh-CN" altLang="en-US" sz="2800" dirty="0" smtClean="0"/>
              <a:t>、人际协调</a:t>
            </a:r>
            <a:endParaRPr lang="en-US" altLang="zh-CN" sz="2800" dirty="0" smtClean="0"/>
          </a:p>
          <a:p>
            <a:pPr>
              <a:lnSpc>
                <a:spcPct val="150000"/>
              </a:lnSpc>
            </a:pPr>
            <a:r>
              <a:rPr lang="zh-CN" altLang="en-US" sz="2800" dirty="0" smtClean="0"/>
              <a:t>口语交际特点：交流性、即时性、情感性</a:t>
            </a:r>
            <a:endParaRPr lang="en-US" altLang="zh-CN" sz="2800" dirty="0" smtClean="0"/>
          </a:p>
          <a:p>
            <a:endParaRPr lang="zh-CN" altLang="en-US" sz="2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idx="4294967295"/>
          </p:nvPr>
        </p:nvSpPr>
        <p:spPr/>
        <p:txBody>
          <a:bodyPr/>
          <a:lstStyle/>
          <a:p>
            <a:pPr eaLnBrk="1" hangingPunct="1"/>
            <a:r>
              <a:rPr lang="zh-CN" altLang="en-US" dirty="0"/>
              <a:t>课程</a:t>
            </a:r>
            <a:r>
              <a:rPr lang="zh-CN" altLang="en-US" dirty="0" smtClean="0"/>
              <a:t>导向</a:t>
            </a:r>
            <a:endParaRPr lang="zh-CN" altLang="en-US" dirty="0" smtClean="0"/>
          </a:p>
        </p:txBody>
      </p:sp>
      <p:sp>
        <p:nvSpPr>
          <p:cNvPr id="12291" name="Rectangle 3"/>
          <p:cNvSpPr>
            <a:spLocks noGrp="1" noChangeArrowheads="1"/>
          </p:cNvSpPr>
          <p:nvPr>
            <p:ph type="body" idx="4294967295"/>
          </p:nvPr>
        </p:nvSpPr>
        <p:spPr/>
        <p:txBody>
          <a:bodyPr/>
          <a:lstStyle/>
          <a:p>
            <a:pPr eaLnBrk="1" hangingPunct="1">
              <a:lnSpc>
                <a:spcPct val="150000"/>
              </a:lnSpc>
            </a:pPr>
            <a:r>
              <a:rPr lang="zh-CN" altLang="zh-CN" dirty="0" smtClean="0"/>
              <a:t>掌握幼儿教育教学工作必备的教师口语基础理论与职业口语、交际口语基本技能，并学会综合利用与口语相关的教学资源。</a:t>
            </a:r>
            <a:endParaRPr lang="zh-CN" altLang="zh-CN" dirty="0" smtClean="0"/>
          </a:p>
          <a:p>
            <a:pPr eaLnBrk="1" hangingPunct="1">
              <a:lnSpc>
                <a:spcPct val="150000"/>
              </a:lnSpc>
            </a:pPr>
            <a:r>
              <a:rPr lang="zh-CN" altLang="zh-CN" dirty="0" smtClean="0"/>
              <a:t>具体包括三个方面的</a:t>
            </a:r>
            <a:r>
              <a:rPr lang="zh-CN" altLang="en-US" dirty="0"/>
              <a:t>导向</a:t>
            </a:r>
            <a:r>
              <a:rPr lang="zh-CN" altLang="zh-CN" dirty="0" smtClean="0"/>
              <a:t>：专业能力、方法能力、社会能力。</a:t>
            </a:r>
            <a:endParaRPr lang="zh-CN" altLang="zh-CN" dirty="0" smtClean="0"/>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一、口语交际原则</a:t>
            </a:r>
            <a:endParaRPr lang="zh-CN" altLang="en-US" dirty="0"/>
          </a:p>
        </p:txBody>
      </p:sp>
      <p:sp>
        <p:nvSpPr>
          <p:cNvPr id="3" name="内容占位符 2"/>
          <p:cNvSpPr>
            <a:spLocks noGrp="1"/>
          </p:cNvSpPr>
          <p:nvPr>
            <p:ph idx="1"/>
          </p:nvPr>
        </p:nvSpPr>
        <p:spPr/>
        <p:txBody>
          <a:bodyPr>
            <a:noAutofit/>
          </a:bodyPr>
          <a:lstStyle/>
          <a:p>
            <a:pPr hangingPunct="0">
              <a:lnSpc>
                <a:spcPct val="150000"/>
              </a:lnSpc>
            </a:pPr>
            <a:r>
              <a:rPr lang="zh-CN" altLang="zh-CN" sz="2800" dirty="0"/>
              <a:t>（一）合作</a:t>
            </a:r>
            <a:r>
              <a:rPr lang="zh-CN" altLang="zh-CN" sz="2800" dirty="0" smtClean="0"/>
              <a:t>原则</a:t>
            </a:r>
            <a:r>
              <a:rPr lang="zh-CN" altLang="en-US" sz="2800" dirty="0" smtClean="0"/>
              <a:t>：信度、量度、效度</a:t>
            </a:r>
            <a:endParaRPr lang="en-US" altLang="zh-CN" sz="2800" dirty="0" smtClean="0"/>
          </a:p>
          <a:p>
            <a:pPr hangingPunct="0">
              <a:lnSpc>
                <a:spcPct val="150000"/>
              </a:lnSpc>
            </a:pPr>
            <a:r>
              <a:rPr lang="zh-CN" altLang="zh-CN" sz="2800" dirty="0" smtClean="0"/>
              <a:t>（</a:t>
            </a:r>
            <a:r>
              <a:rPr lang="zh-CN" altLang="zh-CN" sz="2800" dirty="0"/>
              <a:t>二）得体</a:t>
            </a:r>
            <a:r>
              <a:rPr lang="zh-CN" altLang="zh-CN" sz="2800" dirty="0" smtClean="0"/>
              <a:t>原则</a:t>
            </a:r>
            <a:r>
              <a:rPr lang="zh-CN" altLang="en-US" sz="2800" dirty="0" smtClean="0"/>
              <a:t>：礼貌、幽默、克制</a:t>
            </a:r>
            <a:endParaRPr lang="zh-CN" altLang="zh-CN" sz="2800" dirty="0"/>
          </a:p>
          <a:p>
            <a:pPr>
              <a:lnSpc>
                <a:spcPct val="150000"/>
              </a:lnSpc>
            </a:pPr>
            <a:r>
              <a:rPr lang="zh-CN" altLang="zh-CN" sz="2800" dirty="0"/>
              <a:t>（三）角色</a:t>
            </a:r>
            <a:r>
              <a:rPr lang="zh-CN" altLang="zh-CN" sz="2800" dirty="0" smtClean="0"/>
              <a:t>原则</a:t>
            </a:r>
            <a:r>
              <a:rPr lang="zh-CN" altLang="en-US" sz="2800" dirty="0" smtClean="0"/>
              <a:t>：角色条件、角色风格</a:t>
            </a:r>
            <a:endParaRPr lang="zh-CN" altLang="zh-CN" sz="2800" dirty="0"/>
          </a:p>
          <a:p>
            <a:pPr>
              <a:lnSpc>
                <a:spcPct val="150000"/>
              </a:lnSpc>
            </a:pPr>
            <a:endParaRPr lang="zh-CN" altLang="en-US" sz="2800"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二、口语交际技巧</a:t>
            </a:r>
            <a:endParaRPr lang="zh-CN" altLang="en-US" dirty="0"/>
          </a:p>
        </p:txBody>
      </p:sp>
      <p:sp>
        <p:nvSpPr>
          <p:cNvPr id="3" name="内容占位符 2"/>
          <p:cNvSpPr>
            <a:spLocks noGrp="1"/>
          </p:cNvSpPr>
          <p:nvPr>
            <p:ph idx="1"/>
          </p:nvPr>
        </p:nvSpPr>
        <p:spPr/>
        <p:txBody>
          <a:bodyPr>
            <a:noAutofit/>
          </a:bodyPr>
          <a:lstStyle/>
          <a:p>
            <a:pPr hangingPunct="0">
              <a:lnSpc>
                <a:spcPct val="150000"/>
              </a:lnSpc>
            </a:pPr>
            <a:r>
              <a:rPr lang="zh-CN" altLang="en-US" sz="2800" dirty="0"/>
              <a:t>（一）</a:t>
            </a:r>
            <a:r>
              <a:rPr lang="zh-CN" altLang="en-US" sz="2800" dirty="0" smtClean="0"/>
              <a:t>了解对方，知己知彼</a:t>
            </a:r>
            <a:endParaRPr lang="en-US" altLang="zh-CN" sz="2800" dirty="0" smtClean="0"/>
          </a:p>
          <a:p>
            <a:pPr hangingPunct="0">
              <a:lnSpc>
                <a:spcPct val="150000"/>
              </a:lnSpc>
            </a:pPr>
            <a:r>
              <a:rPr lang="zh-CN" altLang="en-US" sz="2800" dirty="0" smtClean="0"/>
              <a:t>（</a:t>
            </a:r>
            <a:r>
              <a:rPr lang="zh-CN" altLang="en-US" sz="2800" dirty="0"/>
              <a:t>二）善听善辨，抓住重点</a:t>
            </a:r>
            <a:endParaRPr lang="zh-CN" altLang="en-US" sz="2800" dirty="0"/>
          </a:p>
          <a:p>
            <a:pPr hangingPunct="0">
              <a:lnSpc>
                <a:spcPct val="150000"/>
              </a:lnSpc>
            </a:pPr>
            <a:r>
              <a:rPr lang="zh-CN" altLang="en-US" sz="2800" dirty="0"/>
              <a:t>（三）把握时机，顺势而谈</a:t>
            </a:r>
            <a:endParaRPr lang="zh-CN" altLang="en-US" sz="2800" dirty="0"/>
          </a:p>
          <a:p>
            <a:pPr hangingPunct="0">
              <a:lnSpc>
                <a:spcPct val="150000"/>
              </a:lnSpc>
            </a:pPr>
            <a:r>
              <a:rPr lang="zh-CN" altLang="en-US" sz="2800" dirty="0"/>
              <a:t>（四）随机应变，灵活处理</a:t>
            </a:r>
            <a:endParaRPr lang="zh-CN" altLang="en-US" sz="2800" dirty="0"/>
          </a:p>
          <a:p>
            <a:pPr marL="0" indent="0">
              <a:lnSpc>
                <a:spcPct val="150000"/>
              </a:lnSpc>
              <a:buNone/>
            </a:pPr>
            <a:endParaRPr lang="zh-CN" altLang="en-US" sz="2800"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000" dirty="0" smtClean="0"/>
              <a:t>第二节  态势语训练</a:t>
            </a:r>
            <a:endParaRPr lang="zh-CN" altLang="en-US" sz="4000" dirty="0"/>
          </a:p>
        </p:txBody>
      </p:sp>
      <p:sp>
        <p:nvSpPr>
          <p:cNvPr id="3" name="内容占位符 2"/>
          <p:cNvSpPr>
            <a:spLocks noGrp="1"/>
          </p:cNvSpPr>
          <p:nvPr>
            <p:ph idx="1"/>
          </p:nvPr>
        </p:nvSpPr>
        <p:spPr/>
        <p:txBody>
          <a:bodyPr>
            <a:noAutofit/>
          </a:bodyPr>
          <a:lstStyle/>
          <a:p>
            <a:pPr>
              <a:lnSpc>
                <a:spcPct val="150000"/>
              </a:lnSpc>
            </a:pPr>
            <a:r>
              <a:rPr lang="zh-CN" altLang="zh-CN" sz="2800" dirty="0"/>
              <a:t>态势语，是指在人际交往过程中用来传递信息、表达情感、表明态度的特定身体姿态，包括身姿语、手势语、表情语等，又称“体态语”</a:t>
            </a:r>
            <a:r>
              <a:rPr lang="zh-CN" altLang="zh-CN" sz="2800" dirty="0" smtClean="0"/>
              <a:t>。</a:t>
            </a:r>
            <a:endParaRPr lang="en-US" altLang="zh-CN" sz="2800" dirty="0" smtClean="0"/>
          </a:p>
          <a:p>
            <a:pPr>
              <a:lnSpc>
                <a:spcPct val="150000"/>
              </a:lnSpc>
            </a:pPr>
            <a:r>
              <a:rPr lang="zh-CN" altLang="en-US" sz="2800" dirty="0" smtClean="0"/>
              <a:t>态势语通常</a:t>
            </a:r>
            <a:r>
              <a:rPr lang="zh-CN" altLang="zh-CN" sz="2800" dirty="0" smtClean="0"/>
              <a:t>配合</a:t>
            </a:r>
            <a:r>
              <a:rPr lang="zh-CN" altLang="zh-CN" sz="2800" dirty="0"/>
              <a:t>有声语言传递信息和表情</a:t>
            </a:r>
            <a:r>
              <a:rPr lang="zh-CN" altLang="zh-CN" sz="2800" dirty="0" smtClean="0"/>
              <a:t>达意，</a:t>
            </a:r>
            <a:r>
              <a:rPr lang="zh-CN" altLang="zh-CN" sz="2800" dirty="0"/>
              <a:t>是一种无声的语言，通过视觉来接收信息，又称为可视语言。</a:t>
            </a:r>
            <a:endParaRPr lang="zh-CN" altLang="zh-CN" sz="2800" dirty="0"/>
          </a:p>
          <a:p>
            <a:pPr>
              <a:lnSpc>
                <a:spcPct val="150000"/>
              </a:lnSpc>
            </a:pPr>
            <a:endParaRPr lang="zh-CN" altLang="en-US" sz="2800"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188640"/>
            <a:ext cx="8229600" cy="922114"/>
          </a:xfrm>
        </p:spPr>
        <p:txBody>
          <a:bodyPr>
            <a:normAutofit/>
          </a:bodyPr>
          <a:lstStyle/>
          <a:p>
            <a:r>
              <a:rPr lang="zh-CN" altLang="en-US" sz="4000" dirty="0"/>
              <a:t>态势语使用原则</a:t>
            </a:r>
            <a:endParaRPr lang="zh-CN" altLang="en-US" sz="4000" dirty="0"/>
          </a:p>
        </p:txBody>
      </p:sp>
      <p:sp>
        <p:nvSpPr>
          <p:cNvPr id="3" name="内容占位符 2"/>
          <p:cNvSpPr>
            <a:spLocks noGrp="1"/>
          </p:cNvSpPr>
          <p:nvPr>
            <p:ph idx="1"/>
          </p:nvPr>
        </p:nvSpPr>
        <p:spPr>
          <a:xfrm>
            <a:off x="467544" y="1412776"/>
            <a:ext cx="8229600" cy="4525963"/>
          </a:xfrm>
        </p:spPr>
        <p:txBody>
          <a:bodyPr/>
          <a:lstStyle/>
          <a:p>
            <a:pPr hangingPunct="0">
              <a:lnSpc>
                <a:spcPct val="150000"/>
              </a:lnSpc>
            </a:pPr>
            <a:r>
              <a:rPr lang="en-US" altLang="zh-CN" dirty="0"/>
              <a:t>1.</a:t>
            </a:r>
            <a:r>
              <a:rPr lang="zh-CN" altLang="zh-CN" dirty="0"/>
              <a:t>辅助性原则</a:t>
            </a:r>
            <a:endParaRPr lang="zh-CN" altLang="zh-CN" dirty="0"/>
          </a:p>
          <a:p>
            <a:pPr hangingPunct="0">
              <a:lnSpc>
                <a:spcPct val="150000"/>
              </a:lnSpc>
            </a:pPr>
            <a:r>
              <a:rPr lang="en-US" altLang="zh-CN" dirty="0"/>
              <a:t>2.</a:t>
            </a:r>
            <a:r>
              <a:rPr lang="zh-CN" altLang="zh-CN" dirty="0"/>
              <a:t>准确性原则</a:t>
            </a:r>
            <a:endParaRPr lang="zh-CN" altLang="zh-CN" dirty="0"/>
          </a:p>
          <a:p>
            <a:pPr hangingPunct="0">
              <a:lnSpc>
                <a:spcPct val="150000"/>
              </a:lnSpc>
            </a:pPr>
            <a:r>
              <a:rPr lang="en-US" altLang="zh-CN" dirty="0"/>
              <a:t>3.</a:t>
            </a:r>
            <a:r>
              <a:rPr lang="zh-CN" altLang="zh-CN" dirty="0"/>
              <a:t>稳定与灵活相结合原则</a:t>
            </a:r>
            <a:endParaRPr lang="zh-CN" altLang="zh-CN" dirty="0"/>
          </a:p>
          <a:p>
            <a:pPr hangingPunct="0">
              <a:lnSpc>
                <a:spcPct val="150000"/>
              </a:lnSpc>
            </a:pPr>
            <a:r>
              <a:rPr lang="en-US" altLang="zh-CN" dirty="0"/>
              <a:t>4.</a:t>
            </a:r>
            <a:r>
              <a:rPr lang="zh-CN" altLang="zh-CN" dirty="0"/>
              <a:t>美感性原则</a:t>
            </a:r>
            <a:endParaRPr lang="zh-CN" altLang="zh-CN" dirty="0"/>
          </a:p>
          <a:p>
            <a:endParaRPr lang="zh-CN" alt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idx="4294967295"/>
          </p:nvPr>
        </p:nvSpPr>
        <p:spPr>
          <a:xfrm>
            <a:off x="539552" y="116632"/>
            <a:ext cx="8229600" cy="979636"/>
          </a:xfrm>
        </p:spPr>
        <p:txBody>
          <a:bodyPr>
            <a:normAutofit/>
          </a:bodyPr>
          <a:lstStyle/>
          <a:p>
            <a:pPr eaLnBrk="1" hangingPunct="1"/>
            <a:r>
              <a:rPr lang="zh-CN" altLang="zh-CN" sz="4000" dirty="0" smtClean="0"/>
              <a:t>一、身姿语 </a:t>
            </a:r>
            <a:endParaRPr lang="zh-CN" altLang="zh-CN" sz="4000" dirty="0" smtClean="0"/>
          </a:p>
        </p:txBody>
      </p:sp>
      <p:sp>
        <p:nvSpPr>
          <p:cNvPr id="32771" name="Rectangle 3"/>
          <p:cNvSpPr>
            <a:spLocks noGrp="1" noChangeArrowheads="1"/>
          </p:cNvSpPr>
          <p:nvPr>
            <p:ph type="body" idx="4294967295"/>
          </p:nvPr>
        </p:nvSpPr>
        <p:spPr>
          <a:xfrm>
            <a:off x="323528" y="1196752"/>
            <a:ext cx="8229600" cy="5111328"/>
          </a:xfrm>
        </p:spPr>
        <p:txBody>
          <a:bodyPr>
            <a:noAutofit/>
          </a:bodyPr>
          <a:lstStyle/>
          <a:p>
            <a:pPr eaLnBrk="1" hangingPunct="1">
              <a:lnSpc>
                <a:spcPts val="3800"/>
              </a:lnSpc>
            </a:pPr>
            <a:r>
              <a:rPr lang="en-US" altLang="zh-CN" sz="2400" dirty="0" smtClean="0"/>
              <a:t>1.</a:t>
            </a:r>
            <a:r>
              <a:rPr lang="zh-CN" altLang="en-US" sz="2400" dirty="0" smtClean="0"/>
              <a:t>行姿：指一个人在行走时的具体姿势。教师在行走时，应当掌握正确的行进姿势，身体协调，姿势优美，步伐从容，步态平稳，步幅适中，步速均匀。</a:t>
            </a:r>
            <a:endParaRPr lang="zh-CN" altLang="en-US" sz="2400" dirty="0" smtClean="0"/>
          </a:p>
          <a:p>
            <a:pPr eaLnBrk="1" hangingPunct="1">
              <a:lnSpc>
                <a:spcPts val="3800"/>
              </a:lnSpc>
            </a:pPr>
            <a:r>
              <a:rPr lang="en-US" altLang="zh-CN" sz="2400" dirty="0" smtClean="0"/>
              <a:t>2.</a:t>
            </a:r>
            <a:r>
              <a:rPr lang="zh-CN" altLang="en-US" sz="2400" dirty="0" smtClean="0"/>
              <a:t>坐姿：头部端正、躯干挺直、手臂摆放自然等。要注意观察对方身姿的交换，推测其心理状态，以此作出相应的调整。</a:t>
            </a:r>
            <a:endParaRPr lang="zh-CN" altLang="en-US" sz="2400" dirty="0" smtClean="0"/>
          </a:p>
          <a:p>
            <a:pPr>
              <a:lnSpc>
                <a:spcPts val="3800"/>
              </a:lnSpc>
            </a:pPr>
            <a:r>
              <a:rPr lang="zh-CN" altLang="en-US" sz="2400" dirty="0" smtClean="0"/>
              <a:t>3.</a:t>
            </a:r>
            <a:r>
              <a:rPr lang="zh-CN" altLang="en-US" sz="2400" dirty="0"/>
              <a:t>站</a:t>
            </a:r>
            <a:r>
              <a:rPr lang="zh-CN" altLang="en-US" sz="2400" dirty="0" smtClean="0"/>
              <a:t>姿：教师的站姿要端庄、稳健、挺直，给人以精神饱满的感觉。</a:t>
            </a:r>
            <a:endParaRPr lang="zh-CN" altLang="en-US" sz="2400" dirty="0" smtClean="0"/>
          </a:p>
          <a:p>
            <a:pPr eaLnBrk="1" hangingPunct="1">
              <a:lnSpc>
                <a:spcPts val="3800"/>
              </a:lnSpc>
            </a:pPr>
            <a:r>
              <a:rPr lang="zh-CN" altLang="en-US" sz="2400" b="1" dirty="0" smtClean="0"/>
              <a:t>课堂上教师的身姿语是学生的第一印象</a:t>
            </a:r>
            <a:r>
              <a:rPr lang="zh-CN" altLang="en-US" sz="2400" dirty="0" smtClean="0"/>
              <a:t>。</a:t>
            </a:r>
            <a:endParaRPr lang="zh-CN" altLang="en-US" sz="2400" dirty="0" smtClean="0"/>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idx="4294967295"/>
          </p:nvPr>
        </p:nvSpPr>
        <p:spPr>
          <a:xfrm>
            <a:off x="395536" y="260648"/>
            <a:ext cx="8229600" cy="778098"/>
          </a:xfrm>
        </p:spPr>
        <p:txBody>
          <a:bodyPr>
            <a:normAutofit/>
          </a:bodyPr>
          <a:lstStyle/>
          <a:p>
            <a:pPr eaLnBrk="1" hangingPunct="1"/>
            <a:r>
              <a:rPr lang="zh-CN" altLang="zh-CN" sz="4000" dirty="0" smtClean="0"/>
              <a:t>二、手势语</a:t>
            </a:r>
            <a:endParaRPr lang="zh-CN" altLang="zh-CN" sz="4000" dirty="0" smtClean="0"/>
          </a:p>
        </p:txBody>
      </p:sp>
      <p:sp>
        <p:nvSpPr>
          <p:cNvPr id="33795" name="Rectangle 3"/>
          <p:cNvSpPr>
            <a:spLocks noGrp="1" noChangeArrowheads="1"/>
          </p:cNvSpPr>
          <p:nvPr>
            <p:ph type="body" idx="4294967295"/>
          </p:nvPr>
        </p:nvSpPr>
        <p:spPr>
          <a:xfrm>
            <a:off x="467544" y="1196752"/>
            <a:ext cx="8229600" cy="4525963"/>
          </a:xfrm>
        </p:spPr>
        <p:txBody>
          <a:bodyPr>
            <a:normAutofit lnSpcReduction="10000"/>
          </a:bodyPr>
          <a:lstStyle/>
          <a:p>
            <a:pPr eaLnBrk="1" hangingPunct="1">
              <a:lnSpc>
                <a:spcPct val="150000"/>
              </a:lnSpc>
            </a:pPr>
            <a:r>
              <a:rPr lang="en-US" altLang="zh-CN" sz="2800" dirty="0" smtClean="0"/>
              <a:t>1.</a:t>
            </a:r>
            <a:r>
              <a:rPr lang="zh-CN" altLang="en-US" sz="2800" dirty="0" smtClean="0"/>
              <a:t>上区。肩部以上，多表现积极、振奋、肯定、张扬等意义。幼儿教师要多用这种手势语。表扬小朋友。</a:t>
            </a:r>
            <a:endParaRPr lang="zh-CN" altLang="en-US" sz="2800" dirty="0" smtClean="0"/>
          </a:p>
          <a:p>
            <a:pPr eaLnBrk="1" hangingPunct="1">
              <a:lnSpc>
                <a:spcPct val="150000"/>
              </a:lnSpc>
            </a:pPr>
            <a:r>
              <a:rPr lang="en-US" altLang="zh-CN" sz="2800" dirty="0" smtClean="0"/>
              <a:t>2.</a:t>
            </a:r>
            <a:r>
              <a:rPr lang="zh-CN" altLang="en-US" sz="2800" dirty="0" smtClean="0"/>
              <a:t>中区。肩部至腰部，多表现坦诚、平静、和气等叙述、说明的中性意义。</a:t>
            </a:r>
            <a:endParaRPr lang="zh-CN" altLang="en-US" sz="2800" dirty="0" smtClean="0"/>
          </a:p>
          <a:p>
            <a:pPr eaLnBrk="1" hangingPunct="1">
              <a:lnSpc>
                <a:spcPct val="150000"/>
              </a:lnSpc>
            </a:pPr>
            <a:r>
              <a:rPr lang="en-US" altLang="zh-CN" sz="2800" dirty="0" smtClean="0"/>
              <a:t>3.</a:t>
            </a:r>
            <a:r>
              <a:rPr lang="zh-CN" altLang="en-US" sz="2800" dirty="0" smtClean="0"/>
              <a:t>下区。腰部以下，多表现憎恶、鄙视、压抑、否定等贬义。</a:t>
            </a:r>
            <a:endParaRPr lang="zh-CN" altLang="en-US" sz="2800" dirty="0" smtClean="0"/>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idx="4294967295"/>
          </p:nvPr>
        </p:nvSpPr>
        <p:spPr>
          <a:xfrm>
            <a:off x="467544" y="188640"/>
            <a:ext cx="8229600" cy="778098"/>
          </a:xfrm>
        </p:spPr>
        <p:txBody>
          <a:bodyPr>
            <a:normAutofit/>
          </a:bodyPr>
          <a:lstStyle/>
          <a:p>
            <a:pPr eaLnBrk="1" hangingPunct="1"/>
            <a:r>
              <a:rPr lang="zh-CN" altLang="zh-CN" sz="4000" dirty="0" smtClean="0"/>
              <a:t>三、表情语</a:t>
            </a:r>
            <a:endParaRPr lang="zh-CN" altLang="zh-CN" sz="4000" dirty="0" smtClean="0"/>
          </a:p>
        </p:txBody>
      </p:sp>
      <p:sp>
        <p:nvSpPr>
          <p:cNvPr id="34819" name="Rectangle 3"/>
          <p:cNvSpPr>
            <a:spLocks noGrp="1" noChangeArrowheads="1"/>
          </p:cNvSpPr>
          <p:nvPr>
            <p:ph type="body" idx="4294967295"/>
          </p:nvPr>
        </p:nvSpPr>
        <p:spPr>
          <a:xfrm>
            <a:off x="467544" y="1124744"/>
            <a:ext cx="8229600" cy="4525963"/>
          </a:xfrm>
        </p:spPr>
        <p:txBody>
          <a:bodyPr/>
          <a:lstStyle/>
          <a:p>
            <a:pPr eaLnBrk="1" hangingPunct="1">
              <a:lnSpc>
                <a:spcPct val="150000"/>
              </a:lnSpc>
            </a:pPr>
            <a:r>
              <a:rPr lang="en-US" altLang="zh-CN" sz="3000" dirty="0" smtClean="0"/>
              <a:t>1.</a:t>
            </a:r>
            <a:r>
              <a:rPr lang="zh-CN" altLang="en-US" sz="3000" dirty="0" smtClean="0"/>
              <a:t>常规性表情语。和蔼、亲切、热情、开朗，常带微笑，这是教师面部表情的基本要求，有助于学生产生良好的心理态势，创造和谐轻松的学习氛围。</a:t>
            </a:r>
            <a:endParaRPr lang="zh-CN" altLang="en-US" sz="3000" dirty="0" smtClean="0"/>
          </a:p>
          <a:p>
            <a:pPr eaLnBrk="1" hangingPunct="1">
              <a:lnSpc>
                <a:spcPct val="150000"/>
              </a:lnSpc>
            </a:pPr>
            <a:r>
              <a:rPr lang="en-US" altLang="zh-CN" sz="3000" dirty="0" smtClean="0"/>
              <a:t>2.</a:t>
            </a:r>
            <a:r>
              <a:rPr lang="zh-CN" altLang="en-US" sz="3000" dirty="0" smtClean="0"/>
              <a:t>变化性表情语。随教学内容而产生喜怒哀乐，随教学情境与学生发生感情共鸣等。</a:t>
            </a:r>
            <a:endParaRPr lang="zh-CN" altLang="en-US" sz="2800" dirty="0" smtClean="0"/>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idx="4294967295"/>
          </p:nvPr>
        </p:nvSpPr>
        <p:spPr>
          <a:xfrm>
            <a:off x="467544" y="116632"/>
            <a:ext cx="8229600" cy="936104"/>
          </a:xfrm>
        </p:spPr>
        <p:txBody>
          <a:bodyPr>
            <a:normAutofit/>
          </a:bodyPr>
          <a:lstStyle/>
          <a:p>
            <a:pPr eaLnBrk="1" hangingPunct="1"/>
            <a:r>
              <a:rPr lang="zh-CN" altLang="zh-CN" sz="4000" dirty="0" smtClean="0"/>
              <a:t>四、目光语 </a:t>
            </a:r>
            <a:endParaRPr lang="zh-CN" altLang="zh-CN" sz="4000" dirty="0" smtClean="0"/>
          </a:p>
        </p:txBody>
      </p:sp>
      <p:sp>
        <p:nvSpPr>
          <p:cNvPr id="35843" name="Rectangle 3"/>
          <p:cNvSpPr>
            <a:spLocks noGrp="1" noChangeArrowheads="1"/>
          </p:cNvSpPr>
          <p:nvPr>
            <p:ph type="body" idx="4294967295"/>
          </p:nvPr>
        </p:nvSpPr>
        <p:spPr>
          <a:xfrm>
            <a:off x="467544" y="1196752"/>
            <a:ext cx="8229600" cy="5112568"/>
          </a:xfrm>
        </p:spPr>
        <p:txBody>
          <a:bodyPr>
            <a:normAutofit fontScale="92500"/>
          </a:bodyPr>
          <a:lstStyle/>
          <a:p>
            <a:pPr eaLnBrk="1" hangingPunct="1">
              <a:lnSpc>
                <a:spcPct val="150000"/>
              </a:lnSpc>
            </a:pPr>
            <a:r>
              <a:rPr lang="zh-CN" altLang="zh-CN" sz="2600" dirty="0" smtClean="0"/>
              <a:t>目光是面部表情达意最丰富的渠道，是表情语中的核心。要根据实际需要恰当运用。例如，正视表示庄重、诚恳，斜视表示轻蔑，环视是与听众交流，点视具有针对性和示意性，仰视表示崇敬或傲慢，俯视表示关心或忧伤，凝视表示专注，漠视表示冷漠，虚视可以消除紧张心理等。</a:t>
            </a:r>
            <a:endParaRPr lang="zh-CN" altLang="zh-CN" sz="2600" dirty="0" smtClean="0"/>
          </a:p>
          <a:p>
            <a:pPr eaLnBrk="1" hangingPunct="1">
              <a:lnSpc>
                <a:spcPct val="150000"/>
              </a:lnSpc>
            </a:pPr>
            <a:r>
              <a:rPr lang="zh-CN" altLang="zh-CN" sz="2600" dirty="0" smtClean="0"/>
              <a:t>教师的目光要有神采，用丰富的眼神使口语表达更加生动传神，用广角度的环视表达对每个学生的关注。注意目光中的赞许、制止、鼓励等意义。</a:t>
            </a:r>
            <a:endParaRPr lang="zh-CN" altLang="zh-CN" sz="2600" dirty="0" smtClean="0"/>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000" dirty="0" smtClean="0"/>
              <a:t>第三节  </a:t>
            </a:r>
            <a:r>
              <a:rPr lang="zh-CN" altLang="zh-CN" sz="4000" dirty="0" smtClean="0"/>
              <a:t>口语</a:t>
            </a:r>
            <a:r>
              <a:rPr lang="zh-CN" altLang="zh-CN" sz="4000" dirty="0"/>
              <a:t>交际中的心理控制</a:t>
            </a:r>
            <a:endParaRPr lang="zh-CN" altLang="en-US" sz="4000" dirty="0"/>
          </a:p>
        </p:txBody>
      </p:sp>
      <p:sp>
        <p:nvSpPr>
          <p:cNvPr id="3" name="内容占位符 2"/>
          <p:cNvSpPr>
            <a:spLocks noGrp="1"/>
          </p:cNvSpPr>
          <p:nvPr>
            <p:ph idx="1"/>
          </p:nvPr>
        </p:nvSpPr>
        <p:spPr>
          <a:xfrm>
            <a:off x="467544" y="1484784"/>
            <a:ext cx="8229600" cy="4525963"/>
          </a:xfrm>
        </p:spPr>
        <p:txBody>
          <a:bodyPr>
            <a:noAutofit/>
          </a:bodyPr>
          <a:lstStyle/>
          <a:p>
            <a:pPr>
              <a:lnSpc>
                <a:spcPct val="150000"/>
              </a:lnSpc>
            </a:pPr>
            <a:r>
              <a:rPr lang="zh-CN" altLang="en-US" sz="2800" dirty="0"/>
              <a:t>心理是人的生理结构特别是大脑结构的特殊技能，是对客观现实的反应，是在先天素质的基础上，经过后天的环境与教育的影响而逐步形成的</a:t>
            </a:r>
            <a:r>
              <a:rPr lang="zh-CN" altLang="en-US" sz="2800" dirty="0" smtClean="0"/>
              <a:t>。</a:t>
            </a:r>
            <a:endParaRPr lang="en-US" altLang="zh-CN" sz="2800" dirty="0" smtClean="0"/>
          </a:p>
          <a:p>
            <a:pPr>
              <a:lnSpc>
                <a:spcPct val="150000"/>
              </a:lnSpc>
            </a:pPr>
            <a:r>
              <a:rPr lang="zh-CN" altLang="en-US" sz="2800" dirty="0" smtClean="0"/>
              <a:t>心理</a:t>
            </a:r>
            <a:r>
              <a:rPr lang="zh-CN" altLang="en-US" sz="2800" dirty="0"/>
              <a:t>素质包括人的</a:t>
            </a:r>
            <a:r>
              <a:rPr lang="zh-CN" altLang="en-US" sz="2800" b="1" dirty="0"/>
              <a:t>认识能力、情绪和情感品质、意志品质、气质和性格</a:t>
            </a:r>
            <a:r>
              <a:rPr lang="zh-CN" altLang="en-US" sz="2800" dirty="0"/>
              <a:t>等个性品质诸多方面</a:t>
            </a:r>
            <a:r>
              <a:rPr lang="zh-CN" altLang="en-US" sz="2800" dirty="0" smtClean="0"/>
              <a:t>。</a:t>
            </a:r>
            <a:endParaRPr lang="en-US" altLang="zh-CN" sz="2800" dirty="0" smtClean="0"/>
          </a:p>
          <a:p>
            <a:pPr>
              <a:lnSpc>
                <a:spcPct val="150000"/>
              </a:lnSpc>
            </a:pPr>
            <a:r>
              <a:rPr lang="zh-CN" altLang="en-US" sz="2800" dirty="0" smtClean="0"/>
              <a:t>交流</a:t>
            </a:r>
            <a:r>
              <a:rPr lang="zh-CN" altLang="en-US" sz="2800" dirty="0"/>
              <a:t>中，不同的心理素质引起不同的心理效应，进而影响人们的交际策略和交际效果。</a:t>
            </a:r>
            <a:endParaRPr lang="zh-CN" altLang="en-US" sz="2800"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850106"/>
          </a:xfrm>
        </p:spPr>
        <p:txBody>
          <a:bodyPr>
            <a:normAutofit/>
          </a:bodyPr>
          <a:lstStyle/>
          <a:p>
            <a:r>
              <a:rPr lang="zh-CN" altLang="en-US" sz="4000" dirty="0" smtClean="0"/>
              <a:t>一、</a:t>
            </a:r>
            <a:r>
              <a:rPr lang="zh-CN" altLang="zh-CN" sz="4000" dirty="0"/>
              <a:t>沟通中的情绪表达</a:t>
            </a:r>
            <a:endParaRPr lang="zh-CN" altLang="en-US" sz="4000" dirty="0"/>
          </a:p>
        </p:txBody>
      </p:sp>
      <p:sp>
        <p:nvSpPr>
          <p:cNvPr id="3" name="内容占位符 2"/>
          <p:cNvSpPr>
            <a:spLocks noGrp="1"/>
          </p:cNvSpPr>
          <p:nvPr>
            <p:ph idx="1"/>
          </p:nvPr>
        </p:nvSpPr>
        <p:spPr>
          <a:xfrm>
            <a:off x="457200" y="1412776"/>
            <a:ext cx="8229600" cy="4713387"/>
          </a:xfrm>
        </p:spPr>
        <p:txBody>
          <a:bodyPr/>
          <a:lstStyle/>
          <a:p>
            <a:pPr>
              <a:lnSpc>
                <a:spcPct val="150000"/>
              </a:lnSpc>
            </a:pPr>
            <a:r>
              <a:rPr lang="en-US" altLang="zh-CN" dirty="0"/>
              <a:t>1.</a:t>
            </a:r>
            <a:r>
              <a:rPr lang="zh-CN" altLang="en-US" dirty="0"/>
              <a:t>辨认</a:t>
            </a:r>
            <a:r>
              <a:rPr lang="zh-CN" altLang="en-US" dirty="0" smtClean="0"/>
              <a:t>情绪</a:t>
            </a:r>
            <a:endParaRPr lang="en-US" altLang="zh-CN" dirty="0" smtClean="0"/>
          </a:p>
          <a:p>
            <a:pPr>
              <a:lnSpc>
                <a:spcPct val="150000"/>
              </a:lnSpc>
            </a:pPr>
            <a:r>
              <a:rPr lang="en-US" altLang="zh-CN" dirty="0" smtClean="0"/>
              <a:t>2</a:t>
            </a:r>
            <a:r>
              <a:rPr lang="en-US" altLang="zh-CN" dirty="0"/>
              <a:t>.</a:t>
            </a:r>
            <a:r>
              <a:rPr lang="zh-CN" altLang="en-US" dirty="0"/>
              <a:t>区分情绪和行为</a:t>
            </a:r>
            <a:endParaRPr lang="zh-CN" altLang="en-US" dirty="0"/>
          </a:p>
          <a:p>
            <a:pPr>
              <a:lnSpc>
                <a:spcPct val="150000"/>
              </a:lnSpc>
            </a:pPr>
            <a:r>
              <a:rPr lang="en-US" altLang="zh-CN" dirty="0"/>
              <a:t>3.</a:t>
            </a:r>
            <a:r>
              <a:rPr lang="zh-CN" altLang="en-US" dirty="0"/>
              <a:t>描述情绪</a:t>
            </a:r>
            <a:endParaRPr lang="zh-CN" altLang="en-US" dirty="0"/>
          </a:p>
          <a:p>
            <a:pPr>
              <a:lnSpc>
                <a:spcPct val="150000"/>
              </a:lnSpc>
            </a:pPr>
            <a:r>
              <a:rPr lang="en-US" altLang="zh-CN" dirty="0"/>
              <a:t>4.</a:t>
            </a:r>
            <a:r>
              <a:rPr lang="zh-CN" altLang="en-US" dirty="0"/>
              <a:t>接纳和尊重他人的情绪</a:t>
            </a:r>
            <a:endParaRPr lang="zh-CN" altLang="en-US" dirty="0"/>
          </a:p>
          <a:p>
            <a:pPr marL="0" indent="0">
              <a:buNone/>
            </a:pP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rganization Chart 3"/>
          <p:cNvGrpSpPr/>
          <p:nvPr/>
        </p:nvGrpSpPr>
        <p:grpSpPr bwMode="auto">
          <a:xfrm>
            <a:off x="457200" y="1600200"/>
            <a:ext cx="8229600" cy="4525963"/>
            <a:chOff x="0" y="0"/>
            <a:chExt cx="2880" cy="720"/>
          </a:xfrm>
        </p:grpSpPr>
        <p:cxnSp>
          <p:nvCxnSpPr>
            <p:cNvPr id="1028" name="_s1028"/>
            <p:cNvCxnSpPr>
              <a:cxnSpLocks noChangeShapeType="1"/>
              <a:stCxn id="6" idx="0"/>
              <a:endCxn id="3" idx="2"/>
            </p:cNvCxnSpPr>
            <p:nvPr/>
          </p:nvCxnSpPr>
          <p:spPr bwMode="auto">
            <a:xfrm rot="5400000" flipH="1">
              <a:off x="1872" y="-144"/>
              <a:ext cx="144" cy="1008"/>
            </a:xfrm>
            <a:prstGeom prst="bentConnector3">
              <a:avLst>
                <a:gd name="adj1" fmla="val 20931"/>
              </a:avLst>
            </a:prstGeom>
            <a:noFill/>
            <a:ln w="28575">
              <a:solidFill>
                <a:schemeClr val="tx1"/>
              </a:solidFill>
              <a:miter lim="800000"/>
            </a:ln>
            <a:extLst>
              <a:ext uri="{909E8E84-426E-40DD-AFC4-6F175D3DCCD1}">
                <a14:hiddenFill xmlns:a14="http://schemas.microsoft.com/office/drawing/2010/main">
                  <a:noFill/>
                </a14:hiddenFill>
              </a:ext>
            </a:extLst>
          </p:spPr>
        </p:cxnSp>
        <p:cxnSp>
          <p:nvCxnSpPr>
            <p:cNvPr id="1029" name="_s1029"/>
            <p:cNvCxnSpPr>
              <a:cxnSpLocks noChangeShapeType="1"/>
              <a:stCxn id="5" idx="0"/>
              <a:endCxn id="3" idx="2"/>
            </p:cNvCxnSpPr>
            <p:nvPr/>
          </p:nvCxnSpPr>
          <p:spPr bwMode="auto">
            <a:xfrm rot="16200000">
              <a:off x="1356" y="346"/>
              <a:ext cx="144" cy="1"/>
            </a:xfrm>
            <a:prstGeom prst="straightConnector1">
              <a:avLst/>
            </a:prstGeom>
            <a:noFill/>
            <a:ln w="28575">
              <a:solidFill>
                <a:schemeClr val="tx1"/>
              </a:solidFill>
              <a:round/>
            </a:ln>
            <a:extLst>
              <a:ext uri="{909E8E84-426E-40DD-AFC4-6F175D3DCCD1}">
                <a14:hiddenFill xmlns:a14="http://schemas.microsoft.com/office/drawing/2010/main">
                  <a:noFill/>
                </a14:hiddenFill>
              </a:ext>
            </a:extLst>
          </p:spPr>
        </p:cxnSp>
        <p:cxnSp>
          <p:nvCxnSpPr>
            <p:cNvPr id="1030" name="_s1030"/>
            <p:cNvCxnSpPr>
              <a:cxnSpLocks noChangeShapeType="1"/>
              <a:stCxn id="4" idx="0"/>
              <a:endCxn id="3" idx="2"/>
            </p:cNvCxnSpPr>
            <p:nvPr/>
          </p:nvCxnSpPr>
          <p:spPr bwMode="auto">
            <a:xfrm rot="16200000">
              <a:off x="864" y="-144"/>
              <a:ext cx="144" cy="1008"/>
            </a:xfrm>
            <a:prstGeom prst="bentConnector3">
              <a:avLst>
                <a:gd name="adj1" fmla="val 20931"/>
              </a:avLst>
            </a:prstGeom>
            <a:noFill/>
            <a:ln w="28575">
              <a:solidFill>
                <a:schemeClr val="tx1"/>
              </a:solidFill>
              <a:miter lim="800000"/>
            </a:ln>
            <a:extLst>
              <a:ext uri="{909E8E84-426E-40DD-AFC4-6F175D3DCCD1}">
                <a14:hiddenFill xmlns:a14="http://schemas.microsoft.com/office/drawing/2010/main">
                  <a:noFill/>
                </a14:hiddenFill>
              </a:ext>
            </a:extLst>
          </p:spPr>
        </p:cxnSp>
        <p:sp>
          <p:nvSpPr>
            <p:cNvPr id="3" name="_s1031"/>
            <p:cNvSpPr>
              <a:spLocks noChangeArrowheads="1"/>
            </p:cNvSpPr>
            <p:nvPr/>
          </p:nvSpPr>
          <p:spPr bwMode="auto">
            <a:xfrm>
              <a:off x="1008" y="0"/>
              <a:ext cx="864" cy="288"/>
            </a:xfrm>
            <a:prstGeom prst="roundRect">
              <a:avLst>
                <a:gd name="adj" fmla="val 16667"/>
              </a:avLst>
            </a:prstGeom>
            <a:noFill/>
            <a:ln w="9525">
              <a:solidFill>
                <a:schemeClr val="tx1"/>
              </a:solidFill>
              <a:round/>
            </a:ln>
            <a:extLst>
              <a:ext uri="{909E8E84-426E-40DD-AFC4-6F175D3DCCD1}">
                <a14:hiddenFill xmlns:a14="http://schemas.microsoft.com/office/drawing/2010/main">
                  <a:solidFill>
                    <a:schemeClr val="accent1"/>
                  </a:solidFill>
                </a14:hiddenFill>
              </a:ext>
            </a:extLst>
          </p:spPr>
          <p:txBody>
            <a:bodyPr vert="horz" wrap="none" lIns="0" tIns="0" rIns="0" bIns="0" numCol="1"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42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专业能力</a:t>
              </a:r>
              <a:endParaRPr kumimoji="0" lang="zh-CN" altLang="en-US" sz="42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p:txBody>
        </p:sp>
        <p:sp>
          <p:nvSpPr>
            <p:cNvPr id="4" name="_s1032"/>
            <p:cNvSpPr>
              <a:spLocks noChangeArrowheads="1"/>
            </p:cNvSpPr>
            <p:nvPr/>
          </p:nvSpPr>
          <p:spPr bwMode="auto">
            <a:xfrm>
              <a:off x="0" y="432"/>
              <a:ext cx="864" cy="288"/>
            </a:xfrm>
            <a:prstGeom prst="roundRect">
              <a:avLst>
                <a:gd name="adj" fmla="val 16667"/>
              </a:avLst>
            </a:prstGeom>
            <a:noFill/>
            <a:ln w="9525">
              <a:solidFill>
                <a:schemeClr val="tx1"/>
              </a:solidFill>
              <a:round/>
            </a:ln>
            <a:extLst>
              <a:ext uri="{909E8E84-426E-40DD-AFC4-6F175D3DCCD1}">
                <a14:hiddenFill xmlns:a14="http://schemas.microsoft.com/office/drawing/2010/main">
                  <a:solidFill>
                    <a:schemeClr val="accent1"/>
                  </a:solidFill>
                </a14:hiddenFill>
              </a:ext>
            </a:extLst>
          </p:spPr>
          <p:txBody>
            <a:bodyPr vert="horz" wrap="none" lIns="0" tIns="0" rIns="0" bIns="0" numCol="1"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32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分析幼儿语言</a:t>
              </a:r>
              <a:endParaRPr kumimoji="0" lang="zh-CN" altLang="en-US" sz="32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32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发展需求</a:t>
              </a:r>
              <a:endParaRPr kumimoji="0" lang="zh-CN" altLang="en-US" sz="32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p:txBody>
        </p:sp>
        <p:sp>
          <p:nvSpPr>
            <p:cNvPr id="5" name="_s1033"/>
            <p:cNvSpPr>
              <a:spLocks noChangeArrowheads="1"/>
            </p:cNvSpPr>
            <p:nvPr/>
          </p:nvSpPr>
          <p:spPr bwMode="auto">
            <a:xfrm>
              <a:off x="1008" y="432"/>
              <a:ext cx="864" cy="288"/>
            </a:xfrm>
            <a:prstGeom prst="roundRect">
              <a:avLst>
                <a:gd name="adj" fmla="val 16667"/>
              </a:avLst>
            </a:prstGeom>
            <a:noFill/>
            <a:ln w="9525">
              <a:solidFill>
                <a:schemeClr val="tx1"/>
              </a:solidFill>
              <a:round/>
            </a:ln>
            <a:extLst>
              <a:ext uri="{909E8E84-426E-40DD-AFC4-6F175D3DCCD1}">
                <a14:hiddenFill xmlns:a14="http://schemas.microsoft.com/office/drawing/2010/main">
                  <a:solidFill>
                    <a:schemeClr val="accent1"/>
                  </a:solidFill>
                </a14:hiddenFill>
              </a:ext>
            </a:extLst>
          </p:spPr>
          <p:txBody>
            <a:bodyPr vert="horz" wrap="none" lIns="0" tIns="0" rIns="0" bIns="0" numCol="1"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32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甄别性语言</a:t>
              </a:r>
              <a:endParaRPr kumimoji="0" lang="zh-CN" altLang="en-US" sz="32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32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教育服务</a:t>
              </a:r>
              <a:endParaRPr kumimoji="0" lang="zh-CN" altLang="en-US" sz="32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p:txBody>
        </p:sp>
        <p:sp>
          <p:nvSpPr>
            <p:cNvPr id="6" name="_s1034"/>
            <p:cNvSpPr>
              <a:spLocks noChangeArrowheads="1"/>
            </p:cNvSpPr>
            <p:nvPr/>
          </p:nvSpPr>
          <p:spPr bwMode="auto">
            <a:xfrm>
              <a:off x="2016" y="432"/>
              <a:ext cx="864" cy="288"/>
            </a:xfrm>
            <a:prstGeom prst="roundRect">
              <a:avLst>
                <a:gd name="adj" fmla="val 16667"/>
              </a:avLst>
            </a:prstGeom>
            <a:noFill/>
            <a:ln w="9525">
              <a:solidFill>
                <a:schemeClr val="tx1"/>
              </a:solidFill>
              <a:round/>
            </a:ln>
            <a:extLst>
              <a:ext uri="{909E8E84-426E-40DD-AFC4-6F175D3DCCD1}">
                <a14:hiddenFill xmlns:a14="http://schemas.microsoft.com/office/drawing/2010/main">
                  <a:solidFill>
                    <a:schemeClr val="accent1"/>
                  </a:solidFill>
                </a14:hiddenFill>
              </a:ext>
            </a:extLst>
          </p:spPr>
          <p:txBody>
            <a:bodyPr vert="horz" wrap="none" lIns="0" tIns="0" rIns="0" bIns="0" numCol="1"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32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案例分析</a:t>
              </a:r>
              <a:endParaRPr kumimoji="0" lang="zh-CN" altLang="en-US" sz="32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32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与评价</a:t>
              </a:r>
              <a:endParaRPr kumimoji="0" lang="zh-CN" altLang="en-US" sz="32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p:txBody>
        </p:sp>
      </p:gr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260648"/>
            <a:ext cx="8229600" cy="850106"/>
          </a:xfrm>
        </p:spPr>
        <p:txBody>
          <a:bodyPr>
            <a:normAutofit/>
          </a:bodyPr>
          <a:lstStyle/>
          <a:p>
            <a:r>
              <a:rPr lang="zh-CN" altLang="en-US" sz="3800" dirty="0" smtClean="0"/>
              <a:t>二、</a:t>
            </a:r>
            <a:r>
              <a:rPr lang="zh-CN" altLang="zh-CN" sz="3800" dirty="0" smtClean="0"/>
              <a:t>心理</a:t>
            </a:r>
            <a:r>
              <a:rPr lang="zh-CN" altLang="zh-CN" sz="3800" dirty="0"/>
              <a:t>控制对口语交际的影响</a:t>
            </a:r>
            <a:endParaRPr lang="zh-CN" altLang="en-US" sz="3800" dirty="0"/>
          </a:p>
        </p:txBody>
      </p:sp>
      <p:sp>
        <p:nvSpPr>
          <p:cNvPr id="3" name="内容占位符 2"/>
          <p:cNvSpPr>
            <a:spLocks noGrp="1"/>
          </p:cNvSpPr>
          <p:nvPr>
            <p:ph idx="1"/>
          </p:nvPr>
        </p:nvSpPr>
        <p:spPr>
          <a:xfrm>
            <a:off x="467544" y="1340768"/>
            <a:ext cx="8229600" cy="4525963"/>
          </a:xfrm>
        </p:spPr>
        <p:txBody>
          <a:bodyPr>
            <a:normAutofit/>
          </a:bodyPr>
          <a:lstStyle/>
          <a:p>
            <a:pPr>
              <a:lnSpc>
                <a:spcPct val="150000"/>
              </a:lnSpc>
            </a:pPr>
            <a:r>
              <a:rPr lang="zh-CN" altLang="zh-CN" sz="2600" dirty="0"/>
              <a:t>一个人的心理控制能力受多方面影响，部分是先天因素，如遗传因素、生理条件等，也有后天因素，例如生活环境以及生活经历，都会导致人们心理控制能力出现强弱差别</a:t>
            </a:r>
            <a:r>
              <a:rPr lang="zh-CN" altLang="zh-CN" sz="2600" dirty="0" smtClean="0"/>
              <a:t>。</a:t>
            </a:r>
            <a:endParaRPr lang="en-US" altLang="zh-CN" sz="2600" dirty="0" smtClean="0"/>
          </a:p>
          <a:p>
            <a:pPr>
              <a:lnSpc>
                <a:spcPct val="150000"/>
              </a:lnSpc>
            </a:pPr>
            <a:r>
              <a:rPr lang="zh-CN" altLang="zh-CN" sz="2600" dirty="0" smtClean="0"/>
              <a:t>心理</a:t>
            </a:r>
            <a:r>
              <a:rPr lang="zh-CN" altLang="zh-CN" sz="2600" dirty="0"/>
              <a:t>控制能力可以通过针对性的训练得到加强。心理控制能力在口语表述训练中的运用主要体现在</a:t>
            </a:r>
            <a:r>
              <a:rPr lang="zh-CN" altLang="zh-CN" sz="2600" b="1" dirty="0"/>
              <a:t>“自控”</a:t>
            </a:r>
            <a:r>
              <a:rPr lang="zh-CN" altLang="zh-CN" sz="2600" dirty="0"/>
              <a:t>与</a:t>
            </a:r>
            <a:r>
              <a:rPr lang="zh-CN" altLang="zh-CN" sz="2600" b="1" dirty="0"/>
              <a:t>“他控”</a:t>
            </a:r>
            <a:r>
              <a:rPr lang="zh-CN" altLang="zh-CN" sz="2600" dirty="0"/>
              <a:t>两方面。</a:t>
            </a:r>
            <a:endParaRPr lang="zh-CN" altLang="zh-CN" sz="2600" dirty="0"/>
          </a:p>
          <a:p>
            <a:endParaRPr lang="zh-CN" altLang="en-US"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idx="1"/>
          </p:nvPr>
        </p:nvSpPr>
        <p:spPr>
          <a:xfrm>
            <a:off x="467544" y="764704"/>
            <a:ext cx="4040188" cy="639762"/>
          </a:xfrm>
        </p:spPr>
        <p:txBody>
          <a:bodyPr/>
          <a:lstStyle/>
          <a:p>
            <a:r>
              <a:rPr lang="en-US" altLang="zh-CN" dirty="0" smtClean="0"/>
              <a:t>                      </a:t>
            </a:r>
            <a:r>
              <a:rPr lang="zh-CN" altLang="en-US" dirty="0" smtClean="0"/>
              <a:t>自控</a:t>
            </a:r>
            <a:endParaRPr lang="zh-CN" altLang="en-US" dirty="0"/>
          </a:p>
        </p:txBody>
      </p:sp>
      <p:sp>
        <p:nvSpPr>
          <p:cNvPr id="3" name="内容占位符 2"/>
          <p:cNvSpPr>
            <a:spLocks noGrp="1"/>
          </p:cNvSpPr>
          <p:nvPr>
            <p:ph sz="half" idx="2"/>
          </p:nvPr>
        </p:nvSpPr>
        <p:spPr>
          <a:xfrm>
            <a:off x="467544" y="1484784"/>
            <a:ext cx="4040188" cy="3951288"/>
          </a:xfrm>
        </p:spPr>
        <p:txBody>
          <a:bodyPr>
            <a:normAutofit fontScale="85000" lnSpcReduction="10000"/>
          </a:bodyPr>
          <a:lstStyle/>
          <a:p>
            <a:pPr>
              <a:lnSpc>
                <a:spcPts val="3500"/>
              </a:lnSpc>
            </a:pPr>
            <a:r>
              <a:rPr lang="zh-CN" altLang="zh-CN" dirty="0" smtClean="0"/>
              <a:t>指</a:t>
            </a:r>
            <a:r>
              <a:rPr lang="zh-CN" altLang="zh-CN" dirty="0"/>
              <a:t>说话者在口语交际中的心理自我控制</a:t>
            </a:r>
            <a:r>
              <a:rPr lang="zh-CN" altLang="zh-CN" dirty="0" smtClean="0"/>
              <a:t>。</a:t>
            </a:r>
            <a:endParaRPr lang="en-US" altLang="zh-CN" dirty="0" smtClean="0"/>
          </a:p>
          <a:p>
            <a:pPr>
              <a:lnSpc>
                <a:spcPts val="3500"/>
              </a:lnSpc>
            </a:pPr>
            <a:r>
              <a:rPr lang="zh-CN" altLang="zh-CN" dirty="0" smtClean="0"/>
              <a:t>口语</a:t>
            </a:r>
            <a:r>
              <a:rPr lang="zh-CN" altLang="zh-CN" dirty="0"/>
              <a:t>交际中的心理自控，主要在于</a:t>
            </a:r>
            <a:r>
              <a:rPr lang="zh-CN" altLang="zh-CN" b="1" dirty="0"/>
              <a:t>准确把握情感投入的</a:t>
            </a:r>
            <a:r>
              <a:rPr lang="zh-CN" altLang="zh-CN" b="1" dirty="0" smtClean="0"/>
              <a:t>度</a:t>
            </a:r>
            <a:r>
              <a:rPr lang="zh-CN" altLang="en-US" b="1" dirty="0" smtClean="0"/>
              <a:t>。</a:t>
            </a:r>
            <a:r>
              <a:rPr lang="zh-CN" altLang="zh-CN" dirty="0" smtClean="0"/>
              <a:t>情感</a:t>
            </a:r>
            <a:r>
              <a:rPr lang="zh-CN" altLang="zh-CN" dirty="0"/>
              <a:t>投入不够，会显得语气淡漠，言语缺乏感染力；情感过度投入，容易矫揉造作，“以情压理”，显得过犹不及。</a:t>
            </a:r>
            <a:endParaRPr lang="zh-CN" altLang="en-US" dirty="0"/>
          </a:p>
        </p:txBody>
      </p:sp>
      <p:sp>
        <p:nvSpPr>
          <p:cNvPr id="6" name="文本占位符 5"/>
          <p:cNvSpPr>
            <a:spLocks noGrp="1"/>
          </p:cNvSpPr>
          <p:nvPr>
            <p:ph type="body" sz="quarter" idx="3"/>
          </p:nvPr>
        </p:nvSpPr>
        <p:spPr>
          <a:xfrm>
            <a:off x="4644008" y="764704"/>
            <a:ext cx="4041775" cy="639762"/>
          </a:xfrm>
        </p:spPr>
        <p:txBody>
          <a:bodyPr/>
          <a:lstStyle/>
          <a:p>
            <a:pPr algn="ctr"/>
            <a:r>
              <a:rPr lang="zh-CN" altLang="en-US" dirty="0" smtClean="0"/>
              <a:t>他控</a:t>
            </a:r>
            <a:endParaRPr lang="zh-CN" altLang="en-US" dirty="0"/>
          </a:p>
        </p:txBody>
      </p:sp>
      <p:sp>
        <p:nvSpPr>
          <p:cNvPr id="7" name="内容占位符 6"/>
          <p:cNvSpPr>
            <a:spLocks noGrp="1"/>
          </p:cNvSpPr>
          <p:nvPr>
            <p:ph sz="quarter" idx="4"/>
          </p:nvPr>
        </p:nvSpPr>
        <p:spPr>
          <a:xfrm>
            <a:off x="4644008" y="1484784"/>
            <a:ext cx="4041775" cy="3951288"/>
          </a:xfrm>
        </p:spPr>
        <p:txBody>
          <a:bodyPr/>
          <a:lstStyle/>
          <a:p>
            <a:pPr>
              <a:lnSpc>
                <a:spcPts val="3400"/>
              </a:lnSpc>
            </a:pPr>
            <a:r>
              <a:rPr lang="zh-CN" altLang="zh-CN" sz="2200" dirty="0"/>
              <a:t>指交际中对听众（交流对象</a:t>
            </a:r>
            <a:r>
              <a:rPr lang="zh-CN" altLang="zh-CN" sz="2200" dirty="0" smtClean="0"/>
              <a:t>）的控制</a:t>
            </a:r>
            <a:r>
              <a:rPr lang="zh-CN" altLang="en-US" sz="2200" dirty="0"/>
              <a:t>，</a:t>
            </a:r>
            <a:r>
              <a:rPr lang="zh-CN" altLang="zh-CN" sz="2200" dirty="0" smtClean="0"/>
              <a:t>交际</a:t>
            </a:r>
            <a:r>
              <a:rPr lang="zh-CN" altLang="zh-CN" sz="2200" dirty="0"/>
              <a:t>是双向的过程，要维持有效交流，就要懂得</a:t>
            </a:r>
            <a:r>
              <a:rPr lang="zh-CN" altLang="zh-CN" sz="2200" b="1" dirty="0"/>
              <a:t>调动、引导</a:t>
            </a:r>
            <a:r>
              <a:rPr lang="zh-CN" altLang="zh-CN" sz="2200" dirty="0"/>
              <a:t>和</a:t>
            </a:r>
            <a:r>
              <a:rPr lang="zh-CN" altLang="zh-CN" sz="2200" b="1" dirty="0"/>
              <a:t>控制</a:t>
            </a:r>
            <a:r>
              <a:rPr lang="zh-CN" altLang="zh-CN" sz="2200" dirty="0"/>
              <a:t>双方情绪的变化</a:t>
            </a:r>
            <a:r>
              <a:rPr lang="zh-CN" altLang="zh-CN" sz="2200" dirty="0" smtClean="0"/>
              <a:t>发展</a:t>
            </a:r>
            <a:r>
              <a:rPr lang="zh-CN" altLang="en-US" sz="2200" dirty="0" smtClean="0"/>
              <a:t>。</a:t>
            </a:r>
            <a:endParaRPr lang="en-US" altLang="zh-CN" sz="2200" dirty="0" smtClean="0"/>
          </a:p>
          <a:p>
            <a:pPr hangingPunct="0">
              <a:lnSpc>
                <a:spcPts val="3400"/>
              </a:lnSpc>
            </a:pPr>
            <a:r>
              <a:rPr lang="zh-CN" altLang="zh-CN" sz="2200" dirty="0"/>
              <a:t>一是巧妙构思话题</a:t>
            </a:r>
            <a:endParaRPr lang="zh-CN" altLang="zh-CN" sz="2200" dirty="0"/>
          </a:p>
          <a:p>
            <a:pPr hangingPunct="0">
              <a:lnSpc>
                <a:spcPts val="3400"/>
              </a:lnSpc>
            </a:pPr>
            <a:r>
              <a:rPr lang="zh-CN" altLang="zh-CN" sz="2200" dirty="0"/>
              <a:t>二是语调</a:t>
            </a:r>
            <a:r>
              <a:rPr lang="zh-CN" altLang="zh-CN" sz="2200" dirty="0" smtClean="0"/>
              <a:t>语气设计</a:t>
            </a:r>
            <a:endParaRPr lang="zh-CN" altLang="zh-CN" sz="2200" dirty="0"/>
          </a:p>
          <a:p>
            <a:pPr hangingPunct="0">
              <a:lnSpc>
                <a:spcPts val="3400"/>
              </a:lnSpc>
            </a:pPr>
            <a:r>
              <a:rPr lang="zh-CN" altLang="zh-CN" sz="2200" dirty="0"/>
              <a:t>三</a:t>
            </a:r>
            <a:r>
              <a:rPr lang="zh-CN" altLang="zh-CN" sz="2200" dirty="0" smtClean="0"/>
              <a:t>是</a:t>
            </a:r>
            <a:r>
              <a:rPr lang="zh-CN" altLang="en-US" sz="2200" dirty="0" smtClean="0"/>
              <a:t>过程中的</a:t>
            </a:r>
            <a:r>
              <a:rPr lang="zh-CN" altLang="zh-CN" sz="2200" dirty="0" smtClean="0"/>
              <a:t>从容</a:t>
            </a:r>
            <a:r>
              <a:rPr lang="zh-CN" altLang="zh-CN" sz="2200" dirty="0"/>
              <a:t>应变</a:t>
            </a:r>
            <a:endParaRPr lang="zh-CN" altLang="zh-CN" sz="2200" dirty="0"/>
          </a:p>
          <a:p>
            <a:endParaRPr lang="zh-CN" altLang="en-US"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188640"/>
            <a:ext cx="8229600" cy="710952"/>
          </a:xfrm>
        </p:spPr>
        <p:txBody>
          <a:bodyPr>
            <a:normAutofit/>
          </a:bodyPr>
          <a:lstStyle/>
          <a:p>
            <a:r>
              <a:rPr lang="zh-CN" altLang="en-US" sz="3600" dirty="0" smtClean="0"/>
              <a:t>三、</a:t>
            </a:r>
            <a:r>
              <a:rPr lang="zh-CN" altLang="zh-CN" sz="3600" dirty="0"/>
              <a:t>口语交际中常见的</a:t>
            </a:r>
            <a:r>
              <a:rPr lang="zh-CN" altLang="zh-CN" sz="3600" dirty="0" smtClean="0"/>
              <a:t>心理障碍</a:t>
            </a:r>
            <a:endParaRPr lang="en-US" altLang="zh-CN" sz="3600" b="1" dirty="0"/>
          </a:p>
        </p:txBody>
      </p:sp>
      <p:sp>
        <p:nvSpPr>
          <p:cNvPr id="3" name="内容占位符 2"/>
          <p:cNvSpPr>
            <a:spLocks noGrp="1"/>
          </p:cNvSpPr>
          <p:nvPr>
            <p:ph idx="1"/>
          </p:nvPr>
        </p:nvSpPr>
        <p:spPr>
          <a:xfrm>
            <a:off x="467544" y="980728"/>
            <a:ext cx="8229600" cy="5400600"/>
          </a:xfrm>
        </p:spPr>
        <p:txBody>
          <a:bodyPr>
            <a:normAutofit fontScale="70000" lnSpcReduction="20000"/>
          </a:bodyPr>
          <a:lstStyle/>
          <a:p>
            <a:pPr hangingPunct="0">
              <a:lnSpc>
                <a:spcPts val="3800"/>
              </a:lnSpc>
            </a:pPr>
            <a:r>
              <a:rPr lang="zh-CN" altLang="zh-CN" dirty="0" smtClean="0"/>
              <a:t>胆怯：羞</a:t>
            </a:r>
            <a:r>
              <a:rPr lang="zh-CN" altLang="zh-CN" dirty="0"/>
              <a:t>于启齿或害怕见人，表现为目光呆滞，不敢与人对视，面红耳赤，呼吸急促，声音颤抖，说不出话。</a:t>
            </a:r>
            <a:endParaRPr lang="zh-CN" altLang="zh-CN" dirty="0"/>
          </a:p>
          <a:p>
            <a:pPr hangingPunct="0">
              <a:lnSpc>
                <a:spcPts val="3800"/>
              </a:lnSpc>
            </a:pPr>
            <a:r>
              <a:rPr lang="zh-CN" altLang="zh-CN" dirty="0" smtClean="0"/>
              <a:t>自卑：缺乏</a:t>
            </a:r>
            <a:r>
              <a:rPr lang="zh-CN" altLang="zh-CN" dirty="0"/>
              <a:t>自信，表现为脸红心跳，语无伦次，手足无措，说话不得体。</a:t>
            </a:r>
            <a:endParaRPr lang="zh-CN" altLang="zh-CN" dirty="0"/>
          </a:p>
          <a:p>
            <a:pPr hangingPunct="0">
              <a:lnSpc>
                <a:spcPts val="3800"/>
              </a:lnSpc>
            </a:pPr>
            <a:r>
              <a:rPr lang="zh-CN" altLang="zh-CN" dirty="0" smtClean="0"/>
              <a:t>自傲</a:t>
            </a:r>
            <a:r>
              <a:rPr lang="zh-CN" altLang="zh-CN" dirty="0"/>
              <a:t>：只关心个人的需要，强调自己的感受，在人际交往中表现为目中无人，滔滔不绝，高谈阔论，不顾听众情绪。</a:t>
            </a:r>
            <a:endParaRPr lang="zh-CN" altLang="zh-CN" dirty="0"/>
          </a:p>
          <a:p>
            <a:pPr hangingPunct="0">
              <a:lnSpc>
                <a:spcPts val="3800"/>
              </a:lnSpc>
            </a:pPr>
            <a:r>
              <a:rPr lang="zh-CN" altLang="zh-CN" dirty="0" smtClean="0"/>
              <a:t>多疑</a:t>
            </a:r>
            <a:r>
              <a:rPr lang="zh-CN" altLang="zh-CN" dirty="0"/>
              <a:t>：具有多疑心理的人，往往先在主观上设定他人对自己不满，然后在交流中寻找证据。</a:t>
            </a:r>
            <a:endParaRPr lang="zh-CN" altLang="zh-CN" dirty="0"/>
          </a:p>
          <a:p>
            <a:pPr hangingPunct="0">
              <a:lnSpc>
                <a:spcPts val="3800"/>
              </a:lnSpc>
            </a:pPr>
            <a:r>
              <a:rPr lang="zh-CN" altLang="zh-CN" dirty="0" smtClean="0"/>
              <a:t>干涉</a:t>
            </a:r>
            <a:r>
              <a:rPr lang="zh-CN" altLang="zh-CN" dirty="0"/>
              <a:t>：以交流别人隐私信息而满足自己低层次的心理需求，表现为言语无忌，喜欢打听他人隐私，或传播他人隐私。</a:t>
            </a:r>
            <a:endParaRPr lang="zh-CN" altLang="zh-CN" dirty="0"/>
          </a:p>
          <a:p>
            <a:endParaRPr lang="zh-CN" altLang="zh-CN" b="1" dirty="0"/>
          </a:p>
          <a:p>
            <a:endParaRPr lang="zh-CN" altLang="en-US"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idx="4294967295"/>
          </p:nvPr>
        </p:nvSpPr>
        <p:spPr>
          <a:xfrm>
            <a:off x="468313" y="0"/>
            <a:ext cx="8229600" cy="1143000"/>
          </a:xfrm>
        </p:spPr>
        <p:txBody>
          <a:bodyPr/>
          <a:lstStyle/>
          <a:p>
            <a:pPr eaLnBrk="1" hangingPunct="1"/>
            <a:r>
              <a:rPr lang="zh-CN" altLang="zh-CN" sz="3600" smtClean="0"/>
              <a:t>心理障碍的克服与训练 </a:t>
            </a:r>
            <a:endParaRPr lang="zh-CN" altLang="zh-CN" sz="3600" smtClean="0"/>
          </a:p>
        </p:txBody>
      </p:sp>
      <p:sp>
        <p:nvSpPr>
          <p:cNvPr id="81923" name="Rectangle 3"/>
          <p:cNvSpPr>
            <a:spLocks noGrp="1" noChangeArrowheads="1"/>
          </p:cNvSpPr>
          <p:nvPr>
            <p:ph type="body" idx="4294967295"/>
          </p:nvPr>
        </p:nvSpPr>
        <p:spPr>
          <a:xfrm>
            <a:off x="457200" y="1143000"/>
            <a:ext cx="8229600" cy="4114800"/>
          </a:xfrm>
        </p:spPr>
        <p:txBody>
          <a:bodyPr>
            <a:normAutofit fontScale="77500" lnSpcReduction="20000"/>
          </a:bodyPr>
          <a:lstStyle/>
          <a:p>
            <a:pPr eaLnBrk="1" hangingPunct="1">
              <a:lnSpc>
                <a:spcPts val="3665"/>
              </a:lnSpc>
            </a:pPr>
            <a:r>
              <a:rPr lang="zh-CN" altLang="en-US" sz="2800" smtClean="0"/>
              <a:t>一、</a:t>
            </a:r>
            <a:r>
              <a:rPr lang="zh-CN" altLang="zh-CN" sz="2800" smtClean="0"/>
              <a:t>提前进入教室或会场，熟悉环境；</a:t>
            </a:r>
            <a:endParaRPr lang="zh-CN" altLang="zh-CN" sz="2800" smtClean="0"/>
          </a:p>
          <a:p>
            <a:pPr eaLnBrk="1" hangingPunct="1">
              <a:lnSpc>
                <a:spcPts val="3665"/>
              </a:lnSpc>
            </a:pPr>
            <a:r>
              <a:rPr lang="zh-CN" altLang="en-US" sz="2800" smtClean="0"/>
              <a:t>二、</a:t>
            </a:r>
            <a:r>
              <a:rPr lang="zh-CN" altLang="zh-CN" sz="2800" smtClean="0"/>
              <a:t>熟悉听众，和听众交谈，消除陌生感；</a:t>
            </a:r>
            <a:endParaRPr lang="zh-CN" altLang="zh-CN" sz="2800" smtClean="0"/>
          </a:p>
          <a:p>
            <a:pPr eaLnBrk="1" hangingPunct="1">
              <a:lnSpc>
                <a:spcPts val="3665"/>
              </a:lnSpc>
            </a:pPr>
            <a:r>
              <a:rPr lang="zh-CN" altLang="en-US" sz="2800" smtClean="0"/>
              <a:t>三、</a:t>
            </a:r>
            <a:r>
              <a:rPr lang="zh-CN" altLang="zh-CN" sz="2800" smtClean="0"/>
              <a:t>做几次深呼吸，缓解紧张情绪，使呼吸与心跳趋于正常；</a:t>
            </a:r>
            <a:endParaRPr lang="zh-CN" altLang="zh-CN" sz="2800" smtClean="0"/>
          </a:p>
          <a:p>
            <a:pPr eaLnBrk="1" hangingPunct="1">
              <a:lnSpc>
                <a:spcPts val="3665"/>
              </a:lnSpc>
            </a:pPr>
            <a:r>
              <a:rPr lang="zh-CN" altLang="en-US" sz="2800" smtClean="0"/>
              <a:t>四、</a:t>
            </a:r>
            <a:r>
              <a:rPr lang="zh-CN" altLang="zh-CN" sz="2800" smtClean="0"/>
              <a:t>慢慢喝水，慢慢咽下，稳定情绪；</a:t>
            </a:r>
            <a:endParaRPr lang="zh-CN" altLang="zh-CN" sz="2800" smtClean="0"/>
          </a:p>
          <a:p>
            <a:pPr eaLnBrk="1" hangingPunct="1">
              <a:lnSpc>
                <a:spcPts val="3665"/>
              </a:lnSpc>
            </a:pPr>
            <a:r>
              <a:rPr lang="zh-CN" altLang="en-US" sz="2800" smtClean="0"/>
              <a:t>五、</a:t>
            </a:r>
            <a:r>
              <a:rPr lang="zh-CN" altLang="zh-CN" sz="2800" smtClean="0"/>
              <a:t>专心致志，排除干扰，考虑讲课或演讲内容。</a:t>
            </a:r>
            <a:endParaRPr lang="zh-CN" altLang="zh-CN" sz="2800" smtClean="0"/>
          </a:p>
          <a:p>
            <a:pPr eaLnBrk="1" hangingPunct="1">
              <a:lnSpc>
                <a:spcPts val="3665"/>
              </a:lnSpc>
            </a:pPr>
            <a:r>
              <a:rPr lang="zh-CN" altLang="en-US" sz="2800" smtClean="0"/>
              <a:t>六、</a:t>
            </a:r>
            <a:r>
              <a:rPr lang="zh-CN" altLang="zh-CN" sz="2800" smtClean="0"/>
              <a:t>上台后不急于开口，扫视全场，待静场后开讲。</a:t>
            </a:r>
            <a:endParaRPr lang="zh-CN" altLang="zh-CN" sz="2800" smtClean="0"/>
          </a:p>
          <a:p>
            <a:pPr eaLnBrk="1" hangingPunct="1">
              <a:lnSpc>
                <a:spcPts val="3665"/>
              </a:lnSpc>
            </a:pPr>
            <a:r>
              <a:rPr lang="zh-CN" altLang="en-US" sz="2800" smtClean="0"/>
              <a:t>七、</a:t>
            </a:r>
            <a:r>
              <a:rPr lang="zh-CN" altLang="zh-CN" sz="2800" smtClean="0"/>
              <a:t>镜子技巧：整理服饰容貌，微笑告诉自己会成功。</a:t>
            </a:r>
            <a:endParaRPr lang="zh-CN" altLang="zh-CN" sz="2800" smtClean="0"/>
          </a:p>
        </p:txBody>
      </p:sp>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827584" y="1916832"/>
            <a:ext cx="7772400" cy="1362075"/>
          </a:xfrm>
        </p:spPr>
        <p:txBody>
          <a:bodyPr/>
          <a:lstStyle/>
          <a:p>
            <a:pPr algn="ctr"/>
            <a:r>
              <a:rPr lang="zh-CN" altLang="en-US" b="0" dirty="0" smtClean="0"/>
              <a:t>专题三</a:t>
            </a:r>
            <a:endParaRPr lang="zh-CN" altLang="en-US" b="0" dirty="0"/>
          </a:p>
        </p:txBody>
      </p:sp>
      <p:sp>
        <p:nvSpPr>
          <p:cNvPr id="8" name="文本占位符 7"/>
          <p:cNvSpPr>
            <a:spLocks noGrp="1"/>
          </p:cNvSpPr>
          <p:nvPr>
            <p:ph type="body" idx="1"/>
          </p:nvPr>
        </p:nvSpPr>
        <p:spPr>
          <a:xfrm>
            <a:off x="755576" y="2276872"/>
            <a:ext cx="7772400" cy="1500187"/>
          </a:xfrm>
        </p:spPr>
        <p:txBody>
          <a:bodyPr>
            <a:normAutofit/>
          </a:bodyPr>
          <a:lstStyle/>
          <a:p>
            <a:pPr algn="ctr"/>
            <a:r>
              <a:rPr lang="zh-CN" altLang="zh-CN" sz="4800" b="1" dirty="0"/>
              <a:t>幼儿教师职业口语</a:t>
            </a:r>
            <a:r>
              <a:rPr lang="zh-CN" altLang="zh-CN" sz="4800" b="1" dirty="0" smtClean="0"/>
              <a:t>基础</a:t>
            </a:r>
            <a:endParaRPr lang="zh-CN" altLang="zh-CN" sz="4800"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 </a:t>
            </a:r>
            <a:r>
              <a:rPr lang="zh-CN" altLang="zh-CN" sz="3800" dirty="0" smtClean="0"/>
              <a:t>幼儿</a:t>
            </a:r>
            <a:r>
              <a:rPr lang="zh-CN" altLang="zh-CN" sz="3800" dirty="0"/>
              <a:t>教师职业</a:t>
            </a:r>
            <a:r>
              <a:rPr lang="zh-CN" altLang="zh-CN" sz="3800" dirty="0" smtClean="0"/>
              <a:t>口语</a:t>
            </a:r>
            <a:endParaRPr lang="zh-CN" altLang="en-US" sz="3800" dirty="0"/>
          </a:p>
        </p:txBody>
      </p:sp>
      <p:sp>
        <p:nvSpPr>
          <p:cNvPr id="3" name="内容占位符 2"/>
          <p:cNvSpPr>
            <a:spLocks noGrp="1"/>
          </p:cNvSpPr>
          <p:nvPr>
            <p:ph idx="1"/>
          </p:nvPr>
        </p:nvSpPr>
        <p:spPr>
          <a:xfrm>
            <a:off x="539552" y="1412776"/>
            <a:ext cx="8229600" cy="4525963"/>
          </a:xfrm>
        </p:spPr>
        <p:txBody>
          <a:bodyPr>
            <a:normAutofit fontScale="77500" lnSpcReduction="20000"/>
          </a:bodyPr>
          <a:lstStyle/>
          <a:p>
            <a:pPr>
              <a:lnSpc>
                <a:spcPts val="3800"/>
              </a:lnSpc>
            </a:pPr>
            <a:r>
              <a:rPr lang="zh-CN" altLang="zh-CN" dirty="0"/>
              <a:t>语言是教育的主要载体。“人之初”的教育，旨在帮助幼儿认识周围世界，了解常识及一定知识，获得身体和心智的健康成长。</a:t>
            </a:r>
            <a:endParaRPr lang="en-US" altLang="zh-CN" dirty="0"/>
          </a:p>
          <a:p>
            <a:pPr>
              <a:lnSpc>
                <a:spcPts val="3800"/>
              </a:lnSpc>
            </a:pPr>
            <a:r>
              <a:rPr lang="zh-CN" altLang="zh-CN" dirty="0"/>
              <a:t>教育者本身的语言能力，包括</a:t>
            </a:r>
            <a:r>
              <a:rPr lang="zh-CN" altLang="zh-CN" b="1" dirty="0"/>
              <a:t>语言规范、语言素养</a:t>
            </a:r>
            <a:r>
              <a:rPr lang="zh-CN" altLang="zh-CN" dirty="0"/>
              <a:t>和</a:t>
            </a:r>
            <a:r>
              <a:rPr lang="zh-CN" altLang="zh-CN" b="1" dirty="0"/>
              <a:t>运用语言的艺术</a:t>
            </a:r>
            <a:r>
              <a:rPr lang="zh-CN" altLang="zh-CN" dirty="0"/>
              <a:t>在幼儿教育活动中有着特别重要的作用。</a:t>
            </a:r>
            <a:endParaRPr lang="en-US" altLang="zh-CN" dirty="0"/>
          </a:p>
          <a:p>
            <a:pPr>
              <a:lnSpc>
                <a:spcPts val="3800"/>
              </a:lnSpc>
            </a:pPr>
            <a:r>
              <a:rPr lang="zh-CN" altLang="zh-CN" dirty="0"/>
              <a:t>幼儿教师要有意识深入研究幼儿的认知特点和语言发展规律，根据其发展水平充分运用语言这一教育手段，开启幼儿心智，发展幼儿能力。</a:t>
            </a:r>
            <a:endParaRPr lang="zh-CN" altLang="zh-CN" dirty="0"/>
          </a:p>
          <a:p>
            <a:endParaRPr lang="zh-CN" altLang="en-US"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332656"/>
            <a:ext cx="8229600" cy="922114"/>
          </a:xfrm>
        </p:spPr>
        <p:txBody>
          <a:bodyPr>
            <a:normAutofit/>
          </a:bodyPr>
          <a:lstStyle/>
          <a:p>
            <a:r>
              <a:rPr lang="zh-CN" altLang="zh-CN" sz="3800" dirty="0"/>
              <a:t>第一节</a:t>
            </a:r>
            <a:r>
              <a:rPr lang="en-US" altLang="zh-CN" sz="3800" dirty="0"/>
              <a:t>  </a:t>
            </a:r>
            <a:r>
              <a:rPr lang="zh-CN" altLang="zh-CN" sz="3800" dirty="0"/>
              <a:t>幼儿教师职业口语</a:t>
            </a:r>
            <a:r>
              <a:rPr lang="zh-CN" altLang="zh-CN" sz="3800" dirty="0" smtClean="0"/>
              <a:t>概述</a:t>
            </a:r>
            <a:endParaRPr lang="zh-CN" altLang="en-US" sz="3800" dirty="0"/>
          </a:p>
        </p:txBody>
      </p:sp>
      <p:sp>
        <p:nvSpPr>
          <p:cNvPr id="3" name="内容占位符 2"/>
          <p:cNvSpPr>
            <a:spLocks noGrp="1"/>
          </p:cNvSpPr>
          <p:nvPr>
            <p:ph idx="1"/>
          </p:nvPr>
        </p:nvSpPr>
        <p:spPr>
          <a:xfrm>
            <a:off x="467544" y="1412776"/>
            <a:ext cx="8229600" cy="4525963"/>
          </a:xfrm>
        </p:spPr>
        <p:txBody>
          <a:bodyPr>
            <a:normAutofit/>
          </a:bodyPr>
          <a:lstStyle/>
          <a:p>
            <a:pPr>
              <a:lnSpc>
                <a:spcPct val="150000"/>
              </a:lnSpc>
            </a:pPr>
            <a:r>
              <a:rPr lang="zh-CN" altLang="en-US" sz="2800" dirty="0" smtClean="0"/>
              <a:t>概念定义：</a:t>
            </a:r>
            <a:r>
              <a:rPr lang="zh-CN" altLang="zh-CN" sz="2800" dirty="0"/>
              <a:t>幼儿教师在工作中使用的规范化职业口语，是以幼儿教师这一角色出现在教育教学和社会活动中所运用的符合一定规律的职业</a:t>
            </a:r>
            <a:r>
              <a:rPr lang="zh-CN" altLang="zh-CN" sz="2800" dirty="0" smtClean="0"/>
              <a:t>语言</a:t>
            </a:r>
            <a:r>
              <a:rPr lang="zh-CN" altLang="en-US" sz="2800" dirty="0" smtClean="0"/>
              <a:t>。</a:t>
            </a:r>
            <a:endParaRPr lang="en-US" altLang="zh-CN" sz="2800" dirty="0" smtClean="0"/>
          </a:p>
          <a:p>
            <a:pPr>
              <a:lnSpc>
                <a:spcPct val="150000"/>
              </a:lnSpc>
            </a:pPr>
            <a:r>
              <a:rPr lang="zh-CN" altLang="zh-CN" sz="2800" dirty="0" smtClean="0"/>
              <a:t>类型</a:t>
            </a:r>
            <a:r>
              <a:rPr lang="zh-CN" altLang="en-US" sz="2800" dirty="0" smtClean="0"/>
              <a:t>划分：</a:t>
            </a:r>
            <a:r>
              <a:rPr lang="zh-CN" altLang="zh-CN" sz="2800" dirty="0" smtClean="0"/>
              <a:t>教学</a:t>
            </a:r>
            <a:r>
              <a:rPr lang="zh-CN" altLang="zh-CN" sz="2800" dirty="0"/>
              <a:t>口语</a:t>
            </a:r>
            <a:r>
              <a:rPr lang="zh-CN" altLang="zh-CN" sz="2800" dirty="0" smtClean="0"/>
              <a:t>；教育</a:t>
            </a:r>
            <a:r>
              <a:rPr lang="zh-CN" altLang="zh-CN" sz="2800" dirty="0"/>
              <a:t>口语</a:t>
            </a:r>
            <a:r>
              <a:rPr lang="zh-CN" altLang="zh-CN" sz="2800" dirty="0" smtClean="0"/>
              <a:t>；交际口语</a:t>
            </a:r>
            <a:r>
              <a:rPr lang="zh-CN" altLang="en-US" sz="2800" dirty="0" smtClean="0"/>
              <a:t>。</a:t>
            </a:r>
            <a:endParaRPr lang="en-US" altLang="zh-CN" sz="2800" dirty="0" smtClean="0"/>
          </a:p>
          <a:p>
            <a:endParaRPr lang="zh-CN" altLang="en-US"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260648"/>
            <a:ext cx="8229600" cy="922114"/>
          </a:xfrm>
        </p:spPr>
        <p:txBody>
          <a:bodyPr>
            <a:normAutofit/>
          </a:bodyPr>
          <a:lstStyle/>
          <a:p>
            <a:r>
              <a:rPr lang="zh-CN" altLang="en-US" sz="3800" dirty="0" smtClean="0"/>
              <a:t>一、</a:t>
            </a:r>
            <a:r>
              <a:rPr lang="zh-CN" altLang="zh-CN" sz="4000" dirty="0"/>
              <a:t>幼儿教师应具备的口语</a:t>
            </a:r>
            <a:r>
              <a:rPr lang="zh-CN" altLang="zh-CN" sz="4000" dirty="0" smtClean="0"/>
              <a:t>能力</a:t>
            </a:r>
            <a:endParaRPr lang="zh-CN" altLang="en-US" sz="3800" dirty="0"/>
          </a:p>
        </p:txBody>
      </p:sp>
      <p:sp>
        <p:nvSpPr>
          <p:cNvPr id="3" name="内容占位符 2"/>
          <p:cNvSpPr>
            <a:spLocks noGrp="1"/>
          </p:cNvSpPr>
          <p:nvPr>
            <p:ph idx="1"/>
          </p:nvPr>
        </p:nvSpPr>
        <p:spPr>
          <a:xfrm>
            <a:off x="467544" y="1268760"/>
            <a:ext cx="8229600" cy="4525963"/>
          </a:xfrm>
        </p:spPr>
        <p:txBody>
          <a:bodyPr/>
          <a:lstStyle/>
          <a:p>
            <a:pPr>
              <a:lnSpc>
                <a:spcPct val="150000"/>
              </a:lnSpc>
            </a:pPr>
            <a:r>
              <a:rPr lang="zh-CN" altLang="en-US" dirty="0" smtClean="0"/>
              <a:t>（</a:t>
            </a:r>
            <a:r>
              <a:rPr lang="zh-CN" altLang="en-US" dirty="0"/>
              <a:t>一）普通话水平</a:t>
            </a:r>
            <a:endParaRPr lang="zh-CN" altLang="en-US" dirty="0"/>
          </a:p>
          <a:p>
            <a:pPr>
              <a:lnSpc>
                <a:spcPct val="150000"/>
              </a:lnSpc>
            </a:pPr>
            <a:r>
              <a:rPr lang="zh-CN" altLang="en-US" dirty="0"/>
              <a:t>（二）语言表现力</a:t>
            </a:r>
            <a:endParaRPr lang="zh-CN" altLang="en-US" dirty="0"/>
          </a:p>
          <a:p>
            <a:pPr>
              <a:lnSpc>
                <a:spcPct val="150000"/>
              </a:lnSpc>
            </a:pPr>
            <a:r>
              <a:rPr lang="zh-CN" altLang="en-US" dirty="0"/>
              <a:t>（三）语言示范和评价能力</a:t>
            </a:r>
            <a:endParaRPr lang="zh-CN" altLang="en-US" dirty="0"/>
          </a:p>
          <a:p>
            <a:pPr>
              <a:lnSpc>
                <a:spcPct val="150000"/>
              </a:lnSpc>
            </a:pPr>
            <a:r>
              <a:rPr lang="zh-CN" altLang="en-US" dirty="0"/>
              <a:t>（四）知识储备和临场应变能力</a:t>
            </a:r>
            <a:endParaRPr lang="zh-CN" altLang="en-US" dirty="0"/>
          </a:p>
          <a:p>
            <a:endParaRPr lang="zh-CN" altLang="zh-CN" dirty="0" smtClean="0"/>
          </a:p>
          <a:p>
            <a:endParaRPr lang="zh-CN" altLang="en-US"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4000" dirty="0"/>
              <a:t>二、幼儿教师职业</a:t>
            </a:r>
            <a:r>
              <a:rPr lang="zh-CN" altLang="zh-CN" sz="4000" dirty="0" smtClean="0"/>
              <a:t>口语</a:t>
            </a:r>
            <a:r>
              <a:rPr lang="zh-CN" altLang="en-US" sz="4000" dirty="0" smtClean="0"/>
              <a:t>特点</a:t>
            </a:r>
            <a:endParaRPr lang="zh-CN" altLang="en-US" sz="4000" dirty="0"/>
          </a:p>
        </p:txBody>
      </p:sp>
      <p:sp>
        <p:nvSpPr>
          <p:cNvPr id="3" name="内容占位符 2"/>
          <p:cNvSpPr>
            <a:spLocks noGrp="1"/>
          </p:cNvSpPr>
          <p:nvPr>
            <p:ph idx="1"/>
          </p:nvPr>
        </p:nvSpPr>
        <p:spPr/>
        <p:txBody>
          <a:bodyPr/>
          <a:lstStyle/>
          <a:p>
            <a:pPr>
              <a:lnSpc>
                <a:spcPct val="150000"/>
              </a:lnSpc>
            </a:pPr>
            <a:r>
              <a:rPr lang="zh-CN" altLang="en-US" dirty="0"/>
              <a:t>（一）语音标准，语法规范</a:t>
            </a:r>
            <a:endParaRPr lang="zh-CN" altLang="en-US" dirty="0"/>
          </a:p>
          <a:p>
            <a:pPr>
              <a:lnSpc>
                <a:spcPct val="150000"/>
              </a:lnSpc>
            </a:pPr>
            <a:r>
              <a:rPr lang="zh-CN" altLang="en-US" dirty="0"/>
              <a:t>（二）通俗易懂，深入浅出</a:t>
            </a:r>
            <a:endParaRPr lang="zh-CN" altLang="en-US" dirty="0"/>
          </a:p>
          <a:p>
            <a:pPr>
              <a:lnSpc>
                <a:spcPct val="150000"/>
              </a:lnSpc>
            </a:pPr>
            <a:r>
              <a:rPr lang="zh-CN" altLang="en-US" dirty="0"/>
              <a:t>（三）生动形象，富有童趣</a:t>
            </a:r>
            <a:endParaRPr lang="zh-CN" altLang="en-US" dirty="0"/>
          </a:p>
          <a:p>
            <a:pPr>
              <a:lnSpc>
                <a:spcPct val="150000"/>
              </a:lnSpc>
            </a:pPr>
            <a:r>
              <a:rPr lang="zh-CN" altLang="en-US" dirty="0"/>
              <a:t>（四）科学准确，因材施教</a:t>
            </a:r>
            <a:endParaRPr lang="zh-CN" altLang="en-US" dirty="0"/>
          </a:p>
          <a:p>
            <a:pPr>
              <a:lnSpc>
                <a:spcPct val="150000"/>
              </a:lnSpc>
            </a:pPr>
            <a:r>
              <a:rPr lang="zh-CN" altLang="en-US" dirty="0"/>
              <a:t>（五）合理使用态势语</a:t>
            </a:r>
            <a:endParaRPr lang="zh-CN" altLang="en-US" dirty="0"/>
          </a:p>
          <a:p>
            <a:endParaRPr lang="zh-CN" altLang="en-US"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000" dirty="0" smtClean="0"/>
              <a:t>三</a:t>
            </a:r>
            <a:r>
              <a:rPr lang="zh-CN" altLang="zh-CN" sz="4000" dirty="0" smtClean="0"/>
              <a:t>、</a:t>
            </a:r>
            <a:r>
              <a:rPr lang="zh-CN" altLang="zh-CN" sz="4000" dirty="0"/>
              <a:t>幼儿教师职业</a:t>
            </a:r>
            <a:r>
              <a:rPr lang="zh-CN" altLang="zh-CN" sz="4000" dirty="0" smtClean="0"/>
              <a:t>口语</a:t>
            </a:r>
            <a:r>
              <a:rPr lang="zh-CN" altLang="en-US" sz="4000" dirty="0" smtClean="0"/>
              <a:t>遵循规律</a:t>
            </a:r>
            <a:endParaRPr lang="zh-CN" altLang="en-US" sz="4000" dirty="0"/>
          </a:p>
        </p:txBody>
      </p:sp>
      <p:sp>
        <p:nvSpPr>
          <p:cNvPr id="3" name="内容占位符 2"/>
          <p:cNvSpPr>
            <a:spLocks noGrp="1"/>
          </p:cNvSpPr>
          <p:nvPr>
            <p:ph idx="1"/>
          </p:nvPr>
        </p:nvSpPr>
        <p:spPr/>
        <p:txBody>
          <a:bodyPr/>
          <a:lstStyle/>
          <a:p>
            <a:pPr>
              <a:lnSpc>
                <a:spcPct val="150000"/>
              </a:lnSpc>
            </a:pPr>
            <a:r>
              <a:rPr lang="zh-CN" altLang="zh-CN" dirty="0" smtClean="0"/>
              <a:t>一</a:t>
            </a:r>
            <a:r>
              <a:rPr lang="zh-CN" altLang="zh-CN" dirty="0"/>
              <a:t>是教育教学的一般规律</a:t>
            </a:r>
            <a:r>
              <a:rPr lang="zh-CN" altLang="zh-CN" dirty="0" smtClean="0"/>
              <a:t>；</a:t>
            </a:r>
            <a:endParaRPr lang="en-US" altLang="zh-CN" dirty="0" smtClean="0"/>
          </a:p>
          <a:p>
            <a:pPr>
              <a:lnSpc>
                <a:spcPct val="150000"/>
              </a:lnSpc>
            </a:pPr>
            <a:r>
              <a:rPr lang="zh-CN" altLang="zh-CN" dirty="0" smtClean="0"/>
              <a:t>二</a:t>
            </a:r>
            <a:r>
              <a:rPr lang="zh-CN" altLang="zh-CN" dirty="0"/>
              <a:t>是职业对象（主要指幼儿）个性心理特征和认知发展</a:t>
            </a:r>
            <a:r>
              <a:rPr lang="zh-CN" altLang="zh-CN" dirty="0" smtClean="0"/>
              <a:t>规律；</a:t>
            </a:r>
            <a:endParaRPr lang="en-US" altLang="zh-CN" dirty="0" smtClean="0"/>
          </a:p>
          <a:p>
            <a:pPr>
              <a:lnSpc>
                <a:spcPct val="150000"/>
              </a:lnSpc>
            </a:pPr>
            <a:r>
              <a:rPr lang="zh-CN" altLang="zh-CN" dirty="0" smtClean="0"/>
              <a:t>三</a:t>
            </a:r>
            <a:r>
              <a:rPr lang="zh-CN" altLang="zh-CN" dirty="0"/>
              <a:t>是现代社会人际交往的礼仪规范。</a:t>
            </a:r>
            <a:endParaRPr lang="zh-CN" altLang="zh-CN" dirty="0"/>
          </a:p>
          <a:p>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rganization Chart 3"/>
          <p:cNvGrpSpPr/>
          <p:nvPr/>
        </p:nvGrpSpPr>
        <p:grpSpPr bwMode="auto">
          <a:xfrm>
            <a:off x="457200" y="1600200"/>
            <a:ext cx="8229600" cy="4525963"/>
            <a:chOff x="0" y="0"/>
            <a:chExt cx="2880" cy="720"/>
          </a:xfrm>
        </p:grpSpPr>
        <p:cxnSp>
          <p:nvCxnSpPr>
            <p:cNvPr id="2052" name="_s2052"/>
            <p:cNvCxnSpPr>
              <a:cxnSpLocks noChangeShapeType="1"/>
              <a:stCxn id="6" idx="0"/>
              <a:endCxn id="3" idx="2"/>
            </p:cNvCxnSpPr>
            <p:nvPr/>
          </p:nvCxnSpPr>
          <p:spPr bwMode="auto">
            <a:xfrm rot="5400000" flipH="1">
              <a:off x="1872" y="-144"/>
              <a:ext cx="144" cy="1008"/>
            </a:xfrm>
            <a:prstGeom prst="bentConnector3">
              <a:avLst>
                <a:gd name="adj1" fmla="val 20931"/>
              </a:avLst>
            </a:prstGeom>
            <a:noFill/>
            <a:ln w="28575">
              <a:solidFill>
                <a:schemeClr val="tx1"/>
              </a:solidFill>
              <a:miter lim="800000"/>
            </a:ln>
            <a:extLst>
              <a:ext uri="{909E8E84-426E-40DD-AFC4-6F175D3DCCD1}">
                <a14:hiddenFill xmlns:a14="http://schemas.microsoft.com/office/drawing/2010/main">
                  <a:noFill/>
                </a14:hiddenFill>
              </a:ext>
            </a:extLst>
          </p:spPr>
        </p:cxnSp>
        <p:cxnSp>
          <p:nvCxnSpPr>
            <p:cNvPr id="2053" name="_s2053"/>
            <p:cNvCxnSpPr>
              <a:cxnSpLocks noChangeShapeType="1"/>
              <a:stCxn id="5" idx="0"/>
              <a:endCxn id="3" idx="2"/>
            </p:cNvCxnSpPr>
            <p:nvPr/>
          </p:nvCxnSpPr>
          <p:spPr bwMode="auto">
            <a:xfrm rot="16200000">
              <a:off x="1356" y="346"/>
              <a:ext cx="144" cy="1"/>
            </a:xfrm>
            <a:prstGeom prst="straightConnector1">
              <a:avLst/>
            </a:prstGeom>
            <a:noFill/>
            <a:ln w="28575">
              <a:solidFill>
                <a:schemeClr val="tx1"/>
              </a:solidFill>
              <a:round/>
            </a:ln>
            <a:extLst>
              <a:ext uri="{909E8E84-426E-40DD-AFC4-6F175D3DCCD1}">
                <a14:hiddenFill xmlns:a14="http://schemas.microsoft.com/office/drawing/2010/main">
                  <a:noFill/>
                </a14:hiddenFill>
              </a:ext>
            </a:extLst>
          </p:spPr>
        </p:cxnSp>
        <p:cxnSp>
          <p:nvCxnSpPr>
            <p:cNvPr id="2054" name="_s2054"/>
            <p:cNvCxnSpPr>
              <a:cxnSpLocks noChangeShapeType="1"/>
              <a:stCxn id="4" idx="0"/>
              <a:endCxn id="3" idx="2"/>
            </p:cNvCxnSpPr>
            <p:nvPr/>
          </p:nvCxnSpPr>
          <p:spPr bwMode="auto">
            <a:xfrm rot="16200000">
              <a:off x="864" y="-144"/>
              <a:ext cx="144" cy="1008"/>
            </a:xfrm>
            <a:prstGeom prst="bentConnector3">
              <a:avLst>
                <a:gd name="adj1" fmla="val 20931"/>
              </a:avLst>
            </a:prstGeom>
            <a:noFill/>
            <a:ln w="28575">
              <a:solidFill>
                <a:schemeClr val="tx1"/>
              </a:solidFill>
              <a:miter lim="800000"/>
            </a:ln>
            <a:extLst>
              <a:ext uri="{909E8E84-426E-40DD-AFC4-6F175D3DCCD1}">
                <a14:hiddenFill xmlns:a14="http://schemas.microsoft.com/office/drawing/2010/main">
                  <a:noFill/>
                </a14:hiddenFill>
              </a:ext>
            </a:extLst>
          </p:spPr>
        </p:cxnSp>
        <p:sp>
          <p:nvSpPr>
            <p:cNvPr id="3" name="_s2055"/>
            <p:cNvSpPr>
              <a:spLocks noChangeArrowheads="1"/>
            </p:cNvSpPr>
            <p:nvPr/>
          </p:nvSpPr>
          <p:spPr bwMode="auto">
            <a:xfrm>
              <a:off x="1008" y="0"/>
              <a:ext cx="864" cy="288"/>
            </a:xfrm>
            <a:prstGeom prst="roundRect">
              <a:avLst>
                <a:gd name="adj" fmla="val 16667"/>
              </a:avLst>
            </a:prstGeom>
            <a:noFill/>
            <a:ln w="9525">
              <a:solidFill>
                <a:schemeClr val="tx1"/>
              </a:solidFill>
              <a:round/>
            </a:ln>
            <a:extLst>
              <a:ext uri="{909E8E84-426E-40DD-AFC4-6F175D3DCCD1}">
                <a14:hiddenFill xmlns:a14="http://schemas.microsoft.com/office/drawing/2010/main">
                  <a:solidFill>
                    <a:schemeClr val="accent1"/>
                  </a:solidFill>
                </a14:hiddenFill>
              </a:ext>
            </a:extLst>
          </p:spPr>
          <p:txBody>
            <a:bodyPr vert="horz" wrap="none" lIns="0" tIns="0" rIns="0" bIns="0" numCol="1"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42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方法能力</a:t>
              </a:r>
              <a:endParaRPr kumimoji="0" lang="zh-CN" altLang="en-US" sz="42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p:txBody>
        </p:sp>
        <p:sp>
          <p:nvSpPr>
            <p:cNvPr id="4" name="_s2056"/>
            <p:cNvSpPr>
              <a:spLocks noChangeArrowheads="1"/>
            </p:cNvSpPr>
            <p:nvPr/>
          </p:nvSpPr>
          <p:spPr bwMode="auto">
            <a:xfrm>
              <a:off x="0" y="432"/>
              <a:ext cx="864" cy="288"/>
            </a:xfrm>
            <a:prstGeom prst="roundRect">
              <a:avLst>
                <a:gd name="adj" fmla="val 16667"/>
              </a:avLst>
            </a:prstGeom>
            <a:noFill/>
            <a:ln w="9525">
              <a:solidFill>
                <a:schemeClr val="tx1"/>
              </a:solidFill>
              <a:round/>
            </a:ln>
            <a:extLst>
              <a:ext uri="{909E8E84-426E-40DD-AFC4-6F175D3DCCD1}">
                <a14:hiddenFill xmlns:a14="http://schemas.microsoft.com/office/drawing/2010/main">
                  <a:solidFill>
                    <a:schemeClr val="accent1"/>
                  </a:solidFill>
                </a14:hiddenFill>
              </a:ext>
            </a:extLst>
          </p:spPr>
          <p:txBody>
            <a:bodyPr vert="horz" wrap="none" lIns="0" tIns="0" rIns="0" bIns="0" numCol="1"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32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自主性学习</a:t>
              </a:r>
              <a:endParaRPr kumimoji="0" lang="zh-CN" altLang="en-US" sz="32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p:txBody>
        </p:sp>
        <p:sp>
          <p:nvSpPr>
            <p:cNvPr id="5" name="_s2057"/>
            <p:cNvSpPr>
              <a:spLocks noChangeArrowheads="1"/>
            </p:cNvSpPr>
            <p:nvPr/>
          </p:nvSpPr>
          <p:spPr bwMode="auto">
            <a:xfrm>
              <a:off x="1008" y="432"/>
              <a:ext cx="864" cy="288"/>
            </a:xfrm>
            <a:prstGeom prst="roundRect">
              <a:avLst>
                <a:gd name="adj" fmla="val 16667"/>
              </a:avLst>
            </a:prstGeom>
            <a:noFill/>
            <a:ln w="9525">
              <a:solidFill>
                <a:schemeClr val="tx1"/>
              </a:solidFill>
              <a:round/>
            </a:ln>
            <a:extLst>
              <a:ext uri="{909E8E84-426E-40DD-AFC4-6F175D3DCCD1}">
                <a14:hiddenFill xmlns:a14="http://schemas.microsoft.com/office/drawing/2010/main">
                  <a:solidFill>
                    <a:schemeClr val="accent1"/>
                  </a:solidFill>
                </a14:hiddenFill>
              </a:ext>
            </a:extLst>
          </p:spPr>
          <p:txBody>
            <a:bodyPr vert="horz" wrap="none" lIns="0" tIns="0" rIns="0" bIns="0" numCol="1"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32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制定实施</a:t>
              </a:r>
              <a:endParaRPr kumimoji="0" lang="zh-CN" altLang="en-US" sz="32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32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工作计划</a:t>
              </a:r>
              <a:endParaRPr kumimoji="0" lang="zh-CN" altLang="en-US" sz="32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p:txBody>
        </p:sp>
        <p:sp>
          <p:nvSpPr>
            <p:cNvPr id="6" name="_s2058"/>
            <p:cNvSpPr>
              <a:spLocks noChangeArrowheads="1"/>
            </p:cNvSpPr>
            <p:nvPr/>
          </p:nvSpPr>
          <p:spPr bwMode="auto">
            <a:xfrm>
              <a:off x="2016" y="432"/>
              <a:ext cx="864" cy="288"/>
            </a:xfrm>
            <a:prstGeom prst="roundRect">
              <a:avLst>
                <a:gd name="adj" fmla="val 16667"/>
              </a:avLst>
            </a:prstGeom>
            <a:noFill/>
            <a:ln w="9525">
              <a:solidFill>
                <a:schemeClr val="tx1"/>
              </a:solidFill>
              <a:round/>
            </a:ln>
            <a:extLst>
              <a:ext uri="{909E8E84-426E-40DD-AFC4-6F175D3DCCD1}">
                <a14:hiddenFill xmlns:a14="http://schemas.microsoft.com/office/drawing/2010/main">
                  <a:solidFill>
                    <a:schemeClr val="accent1"/>
                  </a:solidFill>
                </a14:hiddenFill>
              </a:ext>
            </a:extLst>
          </p:spPr>
          <p:txBody>
            <a:bodyPr vert="horz" wrap="none" lIns="0" tIns="0" rIns="0" bIns="0" numCol="1"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32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反思与创新</a:t>
              </a:r>
              <a:endParaRPr kumimoji="0" lang="zh-CN" altLang="en-US" sz="32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p:txBody>
        </p:sp>
      </p:gr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800" dirty="0"/>
              <a:t>第二节</a:t>
            </a:r>
            <a:r>
              <a:rPr lang="en-US" altLang="zh-CN" sz="3800" dirty="0"/>
              <a:t>  </a:t>
            </a:r>
            <a:r>
              <a:rPr lang="zh-CN" altLang="zh-CN" sz="3800" dirty="0"/>
              <a:t>幼儿教师职业口语常见</a:t>
            </a:r>
            <a:r>
              <a:rPr lang="zh-CN" altLang="zh-CN" sz="3800" dirty="0" smtClean="0"/>
              <a:t>问题</a:t>
            </a:r>
            <a:endParaRPr lang="zh-CN" altLang="en-US" sz="3800" dirty="0"/>
          </a:p>
        </p:txBody>
      </p:sp>
      <p:sp>
        <p:nvSpPr>
          <p:cNvPr id="3" name="内容占位符 2"/>
          <p:cNvSpPr>
            <a:spLocks noGrp="1"/>
          </p:cNvSpPr>
          <p:nvPr>
            <p:ph idx="1"/>
          </p:nvPr>
        </p:nvSpPr>
        <p:spPr>
          <a:xfrm>
            <a:off x="467544" y="1484784"/>
            <a:ext cx="8229600" cy="4525963"/>
          </a:xfrm>
        </p:spPr>
        <p:txBody>
          <a:bodyPr>
            <a:normAutofit lnSpcReduction="10000"/>
          </a:bodyPr>
          <a:lstStyle/>
          <a:p>
            <a:pPr>
              <a:lnSpc>
                <a:spcPct val="150000"/>
              </a:lnSpc>
            </a:pPr>
            <a:r>
              <a:rPr lang="zh-CN" altLang="zh-CN" sz="2800" dirty="0"/>
              <a:t>语言是一个有机的整体，其语音、词汇、语法各成体系，又各自有着严格的规范。我们通常所说的语病，是指运用语言过程中，违反了语言规范，产生了如语音不准、词义不明、不合语法等</a:t>
            </a:r>
            <a:r>
              <a:rPr lang="zh-CN" altLang="zh-CN" sz="2800" dirty="0" smtClean="0"/>
              <a:t>。</a:t>
            </a:r>
            <a:endParaRPr lang="en-US" altLang="zh-CN" sz="2800" dirty="0" smtClean="0"/>
          </a:p>
          <a:p>
            <a:pPr>
              <a:lnSpc>
                <a:spcPct val="150000"/>
              </a:lnSpc>
            </a:pPr>
            <a:r>
              <a:rPr lang="zh-CN" altLang="zh-CN" sz="2800" dirty="0" smtClean="0"/>
              <a:t>除此之外</a:t>
            </a:r>
            <a:r>
              <a:rPr lang="zh-CN" altLang="zh-CN" sz="2800" dirty="0"/>
              <a:t>，在口语交际过程中，语病还表现在更多层面，往往是一个人的个性特征、说话习惯、知识结构、思维方式等的综合反映。</a:t>
            </a:r>
            <a:endParaRPr lang="zh-CN" altLang="en-US" sz="2800"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sz="4000" dirty="0" smtClean="0"/>
              <a:t>一、知识</a:t>
            </a:r>
            <a:r>
              <a:rPr lang="zh-CN" altLang="en-US" sz="4000" dirty="0"/>
              <a:t>和语言储备</a:t>
            </a:r>
            <a:r>
              <a:rPr lang="zh-CN" altLang="en-US" sz="4000" dirty="0" smtClean="0"/>
              <a:t>不足导致的问题</a:t>
            </a:r>
            <a:endParaRPr lang="zh-CN" altLang="en-US" sz="4000" dirty="0"/>
          </a:p>
        </p:txBody>
      </p:sp>
      <p:sp>
        <p:nvSpPr>
          <p:cNvPr id="3" name="内容占位符 2"/>
          <p:cNvSpPr>
            <a:spLocks noGrp="1"/>
          </p:cNvSpPr>
          <p:nvPr>
            <p:ph idx="1"/>
          </p:nvPr>
        </p:nvSpPr>
        <p:spPr>
          <a:xfrm>
            <a:off x="457200" y="1340768"/>
            <a:ext cx="8229600" cy="4785395"/>
          </a:xfrm>
        </p:spPr>
        <p:txBody>
          <a:bodyPr>
            <a:normAutofit fontScale="92500"/>
          </a:bodyPr>
          <a:lstStyle/>
          <a:p>
            <a:pPr>
              <a:lnSpc>
                <a:spcPct val="150000"/>
              </a:lnSpc>
            </a:pPr>
            <a:r>
              <a:rPr lang="zh-CN" altLang="zh-CN" sz="2800" dirty="0" smtClean="0"/>
              <a:t>如果</a:t>
            </a:r>
            <a:r>
              <a:rPr lang="zh-CN" altLang="zh-CN" sz="2800" dirty="0"/>
              <a:t>幼儿教师的知识储备和语言储备不足，就会影响表达效果。知识库贫乏造成教学口语的表达不准确、不严密，干扰幼儿信息获得；语言库贫乏导致表达单调乏味，不能激发幼儿的兴趣，也影响他们的理解。</a:t>
            </a:r>
            <a:endParaRPr lang="zh-CN" altLang="zh-CN" sz="2800" dirty="0"/>
          </a:p>
          <a:p>
            <a:pPr>
              <a:lnSpc>
                <a:spcPct val="150000"/>
              </a:lnSpc>
            </a:pPr>
            <a:r>
              <a:rPr lang="en-US" altLang="zh-CN" sz="2800" dirty="0" smtClean="0"/>
              <a:t>1.</a:t>
            </a:r>
            <a:r>
              <a:rPr lang="zh-CN" altLang="en-US" sz="2800" dirty="0" smtClean="0"/>
              <a:t>教学口语不精准，不严密；</a:t>
            </a:r>
            <a:endParaRPr lang="en-US" altLang="zh-CN" sz="2800" dirty="0" smtClean="0"/>
          </a:p>
          <a:p>
            <a:pPr>
              <a:lnSpc>
                <a:spcPct val="150000"/>
              </a:lnSpc>
            </a:pPr>
            <a:r>
              <a:rPr lang="en-US" altLang="zh-CN" sz="2800" dirty="0" smtClean="0"/>
              <a:t>2</a:t>
            </a:r>
            <a:r>
              <a:rPr lang="en-US" altLang="zh-CN" sz="2800" dirty="0"/>
              <a:t>.</a:t>
            </a:r>
            <a:r>
              <a:rPr lang="zh-CN" altLang="en-US" sz="2800" dirty="0"/>
              <a:t>教学语言单调</a:t>
            </a:r>
            <a:r>
              <a:rPr lang="zh-CN" altLang="en-US" sz="2800" dirty="0" smtClean="0"/>
              <a:t>乏味；</a:t>
            </a:r>
            <a:endParaRPr lang="en-US" altLang="zh-CN" sz="2800" dirty="0" smtClean="0"/>
          </a:p>
          <a:p>
            <a:pPr>
              <a:lnSpc>
                <a:spcPct val="150000"/>
              </a:lnSpc>
            </a:pPr>
            <a:r>
              <a:rPr lang="en-US" altLang="zh-CN" sz="2800" dirty="0"/>
              <a:t>3.</a:t>
            </a:r>
            <a:r>
              <a:rPr lang="zh-CN" altLang="en-US" sz="2800" dirty="0"/>
              <a:t>缺乏临场应变</a:t>
            </a:r>
            <a:r>
              <a:rPr lang="zh-CN" altLang="en-US" sz="2800" dirty="0" smtClean="0"/>
              <a:t>能力；</a:t>
            </a:r>
            <a:endParaRPr lang="en-US" altLang="zh-CN" sz="2800" dirty="0" smtClean="0"/>
          </a:p>
          <a:p>
            <a:pPr>
              <a:lnSpc>
                <a:spcPct val="150000"/>
              </a:lnSpc>
            </a:pPr>
            <a:endParaRPr lang="en-US" altLang="zh-CN" sz="2800" dirty="0" smtClean="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000" dirty="0"/>
              <a:t>二、思维不</a:t>
            </a:r>
            <a:r>
              <a:rPr lang="zh-CN" altLang="en-US" sz="4000" dirty="0" smtClean="0"/>
              <a:t>畅导致的问题</a:t>
            </a:r>
            <a:endParaRPr lang="zh-CN" altLang="en-US" sz="4000" dirty="0"/>
          </a:p>
        </p:txBody>
      </p:sp>
      <p:sp>
        <p:nvSpPr>
          <p:cNvPr id="3" name="内容占位符 2"/>
          <p:cNvSpPr>
            <a:spLocks noGrp="1"/>
          </p:cNvSpPr>
          <p:nvPr>
            <p:ph idx="1"/>
          </p:nvPr>
        </p:nvSpPr>
        <p:spPr>
          <a:xfrm>
            <a:off x="457200" y="1340768"/>
            <a:ext cx="8229600" cy="4785395"/>
          </a:xfrm>
        </p:spPr>
        <p:txBody>
          <a:bodyPr>
            <a:normAutofit lnSpcReduction="10000"/>
          </a:bodyPr>
          <a:lstStyle/>
          <a:p>
            <a:pPr>
              <a:lnSpc>
                <a:spcPct val="150000"/>
              </a:lnSpc>
            </a:pPr>
            <a:r>
              <a:rPr lang="zh-CN" altLang="zh-CN" sz="2600" dirty="0"/>
              <a:t>语言是思想的载体。口语表达对思维品质的要求，几乎涉及思维的一切种类和形式。虽然每个人的思维因为个体气质、性格、立场、视角等形成了不同的模式，但职业口语必须遵循一定的规律，表现在具体特性上，就是概括性、条理性、确定性和严密性。当思维与口语表达不相适应时，就会产生很多问题。</a:t>
            </a:r>
            <a:endParaRPr lang="zh-CN" altLang="zh-CN" sz="2600" dirty="0"/>
          </a:p>
          <a:p>
            <a:pPr>
              <a:lnSpc>
                <a:spcPct val="150000"/>
              </a:lnSpc>
            </a:pPr>
            <a:r>
              <a:rPr lang="en-US" altLang="zh-CN" sz="2600" dirty="0"/>
              <a:t>1.</a:t>
            </a:r>
            <a:r>
              <a:rPr lang="zh-CN" altLang="en-US" sz="2600" dirty="0"/>
              <a:t>言语混乱无序</a:t>
            </a:r>
            <a:endParaRPr lang="en-US" altLang="zh-CN" sz="2600" dirty="0"/>
          </a:p>
          <a:p>
            <a:pPr>
              <a:lnSpc>
                <a:spcPct val="150000"/>
              </a:lnSpc>
            </a:pPr>
            <a:r>
              <a:rPr lang="en-US" altLang="zh-CN" sz="2600" dirty="0"/>
              <a:t>2.</a:t>
            </a:r>
            <a:r>
              <a:rPr lang="zh-CN" altLang="en-US" sz="2600" dirty="0"/>
              <a:t>思维与口语表达不同步</a:t>
            </a:r>
            <a:endParaRPr lang="en-US" altLang="zh-CN" sz="2600" dirty="0"/>
          </a:p>
          <a:p>
            <a:endParaRPr lang="zh-CN" altLang="en-US"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000" dirty="0" smtClean="0"/>
              <a:t>三、</a:t>
            </a:r>
            <a:r>
              <a:rPr lang="zh-CN" altLang="en-US" sz="4000" dirty="0"/>
              <a:t>情感</a:t>
            </a:r>
            <a:r>
              <a:rPr lang="zh-CN" altLang="en-US" sz="4000" dirty="0" smtClean="0"/>
              <a:t>情绪导致的问题</a:t>
            </a:r>
            <a:endParaRPr lang="zh-CN" altLang="en-US" sz="4000" dirty="0"/>
          </a:p>
        </p:txBody>
      </p:sp>
      <p:sp>
        <p:nvSpPr>
          <p:cNvPr id="3" name="内容占位符 2"/>
          <p:cNvSpPr>
            <a:spLocks noGrp="1"/>
          </p:cNvSpPr>
          <p:nvPr>
            <p:ph idx="1"/>
          </p:nvPr>
        </p:nvSpPr>
        <p:spPr>
          <a:xfrm>
            <a:off x="457200" y="1340768"/>
            <a:ext cx="8229600" cy="4785395"/>
          </a:xfrm>
        </p:spPr>
        <p:txBody>
          <a:bodyPr>
            <a:normAutofit/>
          </a:bodyPr>
          <a:lstStyle/>
          <a:p>
            <a:pPr>
              <a:lnSpc>
                <a:spcPct val="150000"/>
              </a:lnSpc>
            </a:pPr>
            <a:r>
              <a:rPr lang="zh-CN" altLang="en-US" sz="2600" dirty="0"/>
              <a:t>情感和情绪</a:t>
            </a:r>
            <a:r>
              <a:rPr lang="zh-CN" altLang="en-US" sz="2600" dirty="0" smtClean="0"/>
              <a:t>，能够</a:t>
            </a:r>
            <a:r>
              <a:rPr lang="zh-CN" altLang="en-US" sz="2600" dirty="0"/>
              <a:t>影响职业口语表达。情绪稳定，情感状态良好，是口语表达顺畅的重要保证。面对一群孩子，幼儿教师一举一动，一颦一笑都会对他们产生影响力。可以说，一些口语表达的问题正是教师不良情绪状态和个性心理特征的表露</a:t>
            </a:r>
            <a:r>
              <a:rPr lang="zh-CN" altLang="en-US" sz="2600" dirty="0" smtClean="0"/>
              <a:t>。</a:t>
            </a:r>
            <a:endParaRPr lang="en-US" altLang="zh-CN" sz="2600" dirty="0" smtClean="0"/>
          </a:p>
          <a:p>
            <a:pPr>
              <a:lnSpc>
                <a:spcPct val="150000"/>
              </a:lnSpc>
            </a:pPr>
            <a:r>
              <a:rPr lang="en-US" altLang="zh-CN" sz="2600" dirty="0" smtClean="0"/>
              <a:t>1.</a:t>
            </a:r>
            <a:r>
              <a:rPr lang="zh-CN" altLang="en-US" sz="2600" dirty="0" smtClean="0"/>
              <a:t>攻击性语言</a:t>
            </a:r>
            <a:endParaRPr lang="zh-CN" altLang="en-US" sz="2600" dirty="0" smtClean="0"/>
          </a:p>
          <a:p>
            <a:pPr>
              <a:lnSpc>
                <a:spcPct val="150000"/>
              </a:lnSpc>
            </a:pPr>
            <a:r>
              <a:rPr lang="en-US" altLang="zh-CN" sz="2600" dirty="0" smtClean="0"/>
              <a:t>2</a:t>
            </a:r>
            <a:r>
              <a:rPr lang="en-US" altLang="zh-CN" sz="2600" dirty="0"/>
              <a:t>.</a:t>
            </a:r>
            <a:r>
              <a:rPr lang="zh-CN" altLang="en-US" sz="2600" dirty="0"/>
              <a:t>语言冷暴力</a:t>
            </a:r>
            <a:endParaRPr lang="zh-CN" altLang="en-US" sz="2600" dirty="0"/>
          </a:p>
          <a:p>
            <a:endParaRPr lang="zh-CN" altLang="en-US"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800" dirty="0"/>
              <a:t>第三节  幼儿教师职业口语基础训练</a:t>
            </a:r>
            <a:endParaRPr lang="zh-CN" altLang="en-US" sz="3800" dirty="0"/>
          </a:p>
        </p:txBody>
      </p:sp>
      <p:sp>
        <p:nvSpPr>
          <p:cNvPr id="3" name="内容占位符 2"/>
          <p:cNvSpPr>
            <a:spLocks noGrp="1"/>
          </p:cNvSpPr>
          <p:nvPr>
            <p:ph idx="1"/>
          </p:nvPr>
        </p:nvSpPr>
        <p:spPr>
          <a:xfrm>
            <a:off x="457200" y="1340768"/>
            <a:ext cx="8229600" cy="5256584"/>
          </a:xfrm>
        </p:spPr>
        <p:txBody>
          <a:bodyPr>
            <a:normAutofit/>
          </a:bodyPr>
          <a:lstStyle/>
          <a:p>
            <a:pPr>
              <a:lnSpc>
                <a:spcPts val="4200"/>
              </a:lnSpc>
            </a:pPr>
            <a:r>
              <a:rPr lang="zh-CN" altLang="zh-CN" sz="2600" dirty="0"/>
              <a:t>口语交际，是人类运用语言进行交际的重要方式。说话人由于个人的情感和思想变化，产生了说话的动机，然后选择恰当的词语、句子，根据一定的语法规则和逻辑规则，将语言排列成正确的顺序，再转换为有声语言，表达一个完整的意思</a:t>
            </a:r>
            <a:r>
              <a:rPr lang="zh-CN" altLang="zh-CN" sz="2600" dirty="0" smtClean="0"/>
              <a:t>。</a:t>
            </a:r>
            <a:endParaRPr lang="en-US" altLang="zh-CN" sz="2600" dirty="0" smtClean="0"/>
          </a:p>
          <a:p>
            <a:pPr>
              <a:lnSpc>
                <a:spcPts val="4200"/>
              </a:lnSpc>
            </a:pPr>
            <a:r>
              <a:rPr lang="zh-CN" altLang="zh-CN" sz="2600" dirty="0" smtClean="0"/>
              <a:t>说话</a:t>
            </a:r>
            <a:r>
              <a:rPr lang="zh-CN" altLang="zh-CN" sz="2600" dirty="0"/>
              <a:t>的过程包含了一个人的语言、思维、心理、生理等一系列的活动。因此，幼儿教师说话能力的强弱其实是一种综合能力的表现，需要遵循一定的规律。</a:t>
            </a:r>
            <a:endParaRPr lang="zh-CN" altLang="zh-CN" sz="2600" dirty="0"/>
          </a:p>
          <a:p>
            <a:endParaRPr lang="zh-CN" altLang="en-US"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188640"/>
            <a:ext cx="8229600" cy="778098"/>
          </a:xfrm>
        </p:spPr>
        <p:txBody>
          <a:bodyPr>
            <a:normAutofit/>
          </a:bodyPr>
          <a:lstStyle/>
          <a:p>
            <a:r>
              <a:rPr lang="zh-CN" altLang="zh-CN" sz="4000" dirty="0"/>
              <a:t>一</a:t>
            </a:r>
            <a:r>
              <a:rPr lang="zh-CN" altLang="zh-CN" sz="4000" dirty="0" smtClean="0"/>
              <a:t>、语境</a:t>
            </a:r>
            <a:endParaRPr lang="zh-CN" altLang="en-US" sz="4000" dirty="0"/>
          </a:p>
        </p:txBody>
      </p:sp>
      <p:sp>
        <p:nvSpPr>
          <p:cNvPr id="3" name="内容占位符 2"/>
          <p:cNvSpPr>
            <a:spLocks noGrp="1"/>
          </p:cNvSpPr>
          <p:nvPr>
            <p:ph idx="1"/>
          </p:nvPr>
        </p:nvSpPr>
        <p:spPr>
          <a:xfrm>
            <a:off x="467544" y="1124744"/>
            <a:ext cx="8229600" cy="4525963"/>
          </a:xfrm>
        </p:spPr>
        <p:txBody>
          <a:bodyPr/>
          <a:lstStyle/>
          <a:p>
            <a:pPr>
              <a:lnSpc>
                <a:spcPct val="150000"/>
              </a:lnSpc>
            </a:pPr>
            <a:r>
              <a:rPr lang="zh-CN" altLang="en-US" sz="2600" dirty="0"/>
              <a:t>狭义的语境指说话的前言后语，行文的上下文，广义的语境则包含言语行为所处的时代、社会背景、交流场合、交际对象等。适应语境，是言语运用的首要</a:t>
            </a:r>
            <a:r>
              <a:rPr lang="zh-CN" altLang="en-US" sz="2600" dirty="0" smtClean="0"/>
              <a:t>条件，涉及</a:t>
            </a:r>
            <a:r>
              <a:rPr lang="zh-CN" altLang="en-US" sz="2600" dirty="0"/>
              <a:t>三个层面</a:t>
            </a:r>
            <a:r>
              <a:rPr lang="zh-CN" altLang="en-US" sz="2600" dirty="0" smtClean="0"/>
              <a:t>。</a:t>
            </a:r>
            <a:endParaRPr lang="en-US" altLang="zh-CN" sz="2600" dirty="0" smtClean="0"/>
          </a:p>
          <a:p>
            <a:pPr>
              <a:lnSpc>
                <a:spcPct val="150000"/>
              </a:lnSpc>
            </a:pPr>
            <a:r>
              <a:rPr lang="en-US" altLang="zh-CN" sz="2600" dirty="0"/>
              <a:t>1.</a:t>
            </a:r>
            <a:r>
              <a:rPr lang="zh-CN" altLang="en-US" sz="2600" dirty="0"/>
              <a:t>适应言语对象</a:t>
            </a:r>
            <a:endParaRPr lang="zh-CN" altLang="en-US" sz="2600" dirty="0"/>
          </a:p>
          <a:p>
            <a:pPr>
              <a:lnSpc>
                <a:spcPct val="150000"/>
              </a:lnSpc>
            </a:pPr>
            <a:r>
              <a:rPr lang="en-US" altLang="zh-CN" sz="2600" dirty="0"/>
              <a:t>2.</a:t>
            </a:r>
            <a:r>
              <a:rPr lang="zh-CN" altLang="en-US" sz="2600" dirty="0"/>
              <a:t>适应言语场合</a:t>
            </a:r>
            <a:endParaRPr lang="zh-CN" altLang="en-US" sz="2600" dirty="0"/>
          </a:p>
          <a:p>
            <a:pPr>
              <a:lnSpc>
                <a:spcPct val="150000"/>
              </a:lnSpc>
            </a:pPr>
            <a:r>
              <a:rPr lang="en-US" altLang="zh-CN" sz="2600" dirty="0"/>
              <a:t>3.</a:t>
            </a:r>
            <a:r>
              <a:rPr lang="zh-CN" altLang="en-US" sz="2600" dirty="0"/>
              <a:t>适应言语目的</a:t>
            </a:r>
            <a:endParaRPr lang="zh-CN" altLang="en-US" sz="2600" dirty="0"/>
          </a:p>
          <a:p>
            <a:endParaRPr lang="zh-CN" altLang="en-US"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188640"/>
            <a:ext cx="8229600" cy="778098"/>
          </a:xfrm>
        </p:spPr>
        <p:txBody>
          <a:bodyPr>
            <a:normAutofit/>
          </a:bodyPr>
          <a:lstStyle/>
          <a:p>
            <a:r>
              <a:rPr lang="zh-CN" altLang="en-US" sz="4000" dirty="0"/>
              <a:t>二</a:t>
            </a:r>
            <a:r>
              <a:rPr lang="zh-CN" altLang="zh-CN" sz="4000" dirty="0" smtClean="0"/>
              <a:t>、语</a:t>
            </a:r>
            <a:r>
              <a:rPr lang="zh-CN" altLang="en-US" sz="4000" dirty="0" smtClean="0"/>
              <a:t>体</a:t>
            </a:r>
            <a:endParaRPr lang="zh-CN" altLang="en-US" sz="4000" dirty="0"/>
          </a:p>
        </p:txBody>
      </p:sp>
      <p:sp>
        <p:nvSpPr>
          <p:cNvPr id="3" name="内容占位符 2"/>
          <p:cNvSpPr>
            <a:spLocks noGrp="1"/>
          </p:cNvSpPr>
          <p:nvPr>
            <p:ph idx="1"/>
          </p:nvPr>
        </p:nvSpPr>
        <p:spPr>
          <a:xfrm>
            <a:off x="467544" y="1124744"/>
            <a:ext cx="8229600" cy="5328592"/>
          </a:xfrm>
        </p:spPr>
        <p:txBody>
          <a:bodyPr>
            <a:normAutofit/>
          </a:bodyPr>
          <a:lstStyle/>
          <a:p>
            <a:pPr hangingPunct="0">
              <a:lnSpc>
                <a:spcPts val="3400"/>
              </a:lnSpc>
            </a:pPr>
            <a:r>
              <a:rPr lang="zh-CN" altLang="zh-CN" sz="2600" dirty="0" smtClean="0"/>
              <a:t>语体是</a:t>
            </a:r>
            <a:r>
              <a:rPr lang="zh-CN" altLang="zh-CN" sz="2600" dirty="0"/>
              <a:t>指由于言语环境不同而形成的言语特点的体系。由于交际范围和领域不同，会形成一系列言语特点，这些特点综合起来，就构成言语功能变体，简称为</a:t>
            </a:r>
            <a:r>
              <a:rPr lang="zh-CN" altLang="zh-CN" sz="2600" dirty="0" smtClean="0"/>
              <a:t>语体</a:t>
            </a:r>
            <a:r>
              <a:rPr lang="zh-CN" altLang="en-US" sz="2600" dirty="0" smtClean="0"/>
              <a:t>，分为三种基本类型。</a:t>
            </a:r>
            <a:endParaRPr lang="zh-CN" altLang="zh-CN" sz="2600" dirty="0"/>
          </a:p>
          <a:p>
            <a:pPr hangingPunct="0">
              <a:lnSpc>
                <a:spcPts val="3400"/>
              </a:lnSpc>
            </a:pPr>
            <a:r>
              <a:rPr lang="en-US" altLang="zh-CN" sz="2600" dirty="0" smtClean="0"/>
              <a:t>1.</a:t>
            </a:r>
            <a:r>
              <a:rPr lang="zh-CN" altLang="zh-CN" sz="2600" dirty="0" smtClean="0"/>
              <a:t>家常</a:t>
            </a:r>
            <a:r>
              <a:rPr lang="zh-CN" altLang="zh-CN" sz="2600" dirty="0"/>
              <a:t>口语</a:t>
            </a:r>
            <a:r>
              <a:rPr lang="zh-CN" altLang="zh-CN" sz="2600" dirty="0" smtClean="0"/>
              <a:t>体</a:t>
            </a:r>
            <a:r>
              <a:rPr lang="zh-CN" altLang="en-US" sz="2600" dirty="0" smtClean="0"/>
              <a:t>，</a:t>
            </a:r>
            <a:r>
              <a:rPr lang="zh-CN" altLang="zh-CN" sz="2600" dirty="0" smtClean="0"/>
              <a:t>平易</a:t>
            </a:r>
            <a:r>
              <a:rPr lang="zh-CN" altLang="zh-CN" sz="2600" dirty="0"/>
              <a:t>通俗，俚俗风格明显，随意性较强，多用于非正式</a:t>
            </a:r>
            <a:r>
              <a:rPr lang="zh-CN" altLang="zh-CN" sz="2600" dirty="0" smtClean="0"/>
              <a:t>场合</a:t>
            </a:r>
            <a:r>
              <a:rPr lang="zh-CN" altLang="en-US" sz="2600" dirty="0" smtClean="0"/>
              <a:t>；</a:t>
            </a:r>
            <a:endParaRPr lang="en-US" altLang="zh-CN" sz="2600" dirty="0" smtClean="0"/>
          </a:p>
          <a:p>
            <a:pPr hangingPunct="0">
              <a:lnSpc>
                <a:spcPts val="3400"/>
              </a:lnSpc>
            </a:pPr>
            <a:r>
              <a:rPr lang="en-US" altLang="zh-CN" sz="2600" dirty="0" smtClean="0"/>
              <a:t>2.</a:t>
            </a:r>
            <a:r>
              <a:rPr lang="zh-CN" altLang="zh-CN" sz="2600" dirty="0" smtClean="0"/>
              <a:t>正式</a:t>
            </a:r>
            <a:r>
              <a:rPr lang="zh-CN" altLang="zh-CN" sz="2600" dirty="0"/>
              <a:t>口语</a:t>
            </a:r>
            <a:r>
              <a:rPr lang="zh-CN" altLang="zh-CN" sz="2600" dirty="0" smtClean="0"/>
              <a:t>体</a:t>
            </a:r>
            <a:r>
              <a:rPr lang="zh-CN" altLang="en-US" sz="2600" dirty="0" smtClean="0"/>
              <a:t>，</a:t>
            </a:r>
            <a:r>
              <a:rPr lang="zh-CN" altLang="zh-CN" sz="2600" dirty="0" smtClean="0"/>
              <a:t>适用于</a:t>
            </a:r>
            <a:r>
              <a:rPr lang="zh-CN" altLang="zh-CN" sz="2600" dirty="0"/>
              <a:t>正式场合，要求合乎普通话规范，措辞</a:t>
            </a:r>
            <a:r>
              <a:rPr lang="zh-CN" altLang="zh-CN" sz="2600" dirty="0" smtClean="0"/>
              <a:t>严谨</a:t>
            </a:r>
            <a:r>
              <a:rPr lang="zh-CN" altLang="en-US" sz="2600" dirty="0" smtClean="0"/>
              <a:t>；</a:t>
            </a:r>
            <a:endParaRPr lang="en-US" altLang="zh-CN" sz="2600" dirty="0" smtClean="0"/>
          </a:p>
          <a:p>
            <a:pPr hangingPunct="0">
              <a:lnSpc>
                <a:spcPts val="3400"/>
              </a:lnSpc>
            </a:pPr>
            <a:r>
              <a:rPr lang="en-US" altLang="zh-CN" sz="2600" dirty="0" smtClean="0"/>
              <a:t>3.</a:t>
            </a:r>
            <a:r>
              <a:rPr lang="zh-CN" altLang="zh-CN" sz="2600" dirty="0" smtClean="0"/>
              <a:t>典雅</a:t>
            </a:r>
            <a:r>
              <a:rPr lang="zh-CN" altLang="zh-CN" sz="2600" dirty="0"/>
              <a:t>口语</a:t>
            </a:r>
            <a:r>
              <a:rPr lang="zh-CN" altLang="zh-CN" sz="2600" dirty="0" smtClean="0"/>
              <a:t>体</a:t>
            </a:r>
            <a:r>
              <a:rPr lang="zh-CN" altLang="en-US" sz="2600" dirty="0"/>
              <a:t>，</a:t>
            </a:r>
            <a:r>
              <a:rPr lang="zh-CN" altLang="zh-CN" sz="2600" dirty="0" smtClean="0"/>
              <a:t>适用于</a:t>
            </a:r>
            <a:r>
              <a:rPr lang="zh-CN" altLang="zh-CN" sz="2600" dirty="0"/>
              <a:t>庄重的场合，不仅要合乎普通话规范，而且接近书面语，要求用于严肃庄重。</a:t>
            </a:r>
            <a:endParaRPr lang="zh-CN" altLang="zh-CN" sz="2600" dirty="0"/>
          </a:p>
          <a:p>
            <a:endParaRPr lang="zh-CN" altLang="en-US"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000" dirty="0" smtClean="0"/>
              <a:t>三、常用修辞</a:t>
            </a:r>
            <a:endParaRPr lang="zh-CN" altLang="en-US" sz="4000" dirty="0"/>
          </a:p>
        </p:txBody>
      </p:sp>
      <p:sp>
        <p:nvSpPr>
          <p:cNvPr id="3" name="内容占位符 2"/>
          <p:cNvSpPr>
            <a:spLocks noGrp="1"/>
          </p:cNvSpPr>
          <p:nvPr>
            <p:ph idx="1"/>
          </p:nvPr>
        </p:nvSpPr>
        <p:spPr/>
        <p:txBody>
          <a:bodyPr/>
          <a:lstStyle/>
          <a:p>
            <a:r>
              <a:rPr lang="zh-CN" altLang="en-US" dirty="0"/>
              <a:t>（一）比喻</a:t>
            </a:r>
            <a:endParaRPr lang="zh-CN" altLang="en-US" dirty="0"/>
          </a:p>
          <a:p>
            <a:r>
              <a:rPr lang="zh-CN" altLang="en-US" dirty="0"/>
              <a:t>（二）比拟</a:t>
            </a:r>
            <a:endParaRPr lang="zh-CN" altLang="en-US" dirty="0"/>
          </a:p>
          <a:p>
            <a:r>
              <a:rPr lang="zh-CN" altLang="en-US" dirty="0"/>
              <a:t>（三）夸张</a:t>
            </a:r>
            <a:endParaRPr lang="zh-CN" altLang="en-US" dirty="0"/>
          </a:p>
          <a:p>
            <a:r>
              <a:rPr lang="zh-CN" altLang="en-US" dirty="0"/>
              <a:t>（四）反复</a:t>
            </a:r>
            <a:endParaRPr lang="zh-CN" altLang="en-US" dirty="0"/>
          </a:p>
          <a:p>
            <a:r>
              <a:rPr lang="zh-CN" altLang="en-US" dirty="0"/>
              <a:t>（五）顶针</a:t>
            </a:r>
            <a:endParaRPr lang="zh-CN" altLang="en-US" dirty="0"/>
          </a:p>
          <a:p>
            <a:endParaRPr lang="zh-CN" altLang="en-US"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四、常用形式</a:t>
            </a:r>
            <a:endParaRPr lang="zh-CN" altLang="en-US" dirty="0"/>
          </a:p>
        </p:txBody>
      </p:sp>
      <p:sp>
        <p:nvSpPr>
          <p:cNvPr id="3" name="内容占位符 2"/>
          <p:cNvSpPr>
            <a:spLocks noGrp="1"/>
          </p:cNvSpPr>
          <p:nvPr>
            <p:ph idx="1"/>
          </p:nvPr>
        </p:nvSpPr>
        <p:spPr/>
        <p:txBody>
          <a:bodyPr/>
          <a:lstStyle/>
          <a:p>
            <a:pPr>
              <a:lnSpc>
                <a:spcPct val="150000"/>
              </a:lnSpc>
            </a:pPr>
            <a:r>
              <a:rPr lang="zh-CN" altLang="en-US" dirty="0"/>
              <a:t>（一）复述</a:t>
            </a:r>
            <a:endParaRPr lang="zh-CN" altLang="en-US" dirty="0"/>
          </a:p>
          <a:p>
            <a:pPr>
              <a:lnSpc>
                <a:spcPct val="150000"/>
              </a:lnSpc>
            </a:pPr>
            <a:r>
              <a:rPr lang="zh-CN" altLang="en-US" dirty="0"/>
              <a:t>（二）描述</a:t>
            </a:r>
            <a:endParaRPr lang="zh-CN" altLang="en-US" dirty="0"/>
          </a:p>
          <a:p>
            <a:pPr>
              <a:lnSpc>
                <a:spcPct val="150000"/>
              </a:lnSpc>
            </a:pPr>
            <a:r>
              <a:rPr lang="zh-CN" altLang="en-US" dirty="0"/>
              <a:t>（三）评述</a:t>
            </a:r>
            <a:endParaRPr lang="zh-CN" altLang="en-US" dirty="0"/>
          </a:p>
          <a:p>
            <a:pPr>
              <a:lnSpc>
                <a:spcPct val="150000"/>
              </a:lnSpc>
            </a:pPr>
            <a:r>
              <a:rPr lang="zh-CN" altLang="en-US" dirty="0"/>
              <a:t>（四）</a:t>
            </a:r>
            <a:r>
              <a:rPr lang="zh-CN" altLang="en-US" dirty="0" smtClean="0"/>
              <a:t>解说</a:t>
            </a:r>
            <a:endParaRPr lang="en-US" altLang="zh-CN" dirty="0" smtClean="0"/>
          </a:p>
          <a:p>
            <a:pPr>
              <a:lnSpc>
                <a:spcPct val="150000"/>
              </a:lnSpc>
            </a:pPr>
            <a:r>
              <a:rPr lang="zh-CN" altLang="en-US" dirty="0"/>
              <a:t>（五）交谈</a:t>
            </a:r>
            <a:endParaRPr lang="zh-CN" altLang="en-US" dirty="0"/>
          </a:p>
          <a:p>
            <a:endParaRPr lang="zh-CN" altLang="en-US"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827584" y="1916832"/>
            <a:ext cx="7772400" cy="1362075"/>
          </a:xfrm>
        </p:spPr>
        <p:txBody>
          <a:bodyPr/>
          <a:lstStyle/>
          <a:p>
            <a:pPr algn="ctr"/>
            <a:r>
              <a:rPr lang="zh-CN" altLang="en-US" b="0" dirty="0" smtClean="0"/>
              <a:t>专题四</a:t>
            </a:r>
            <a:endParaRPr lang="zh-CN" altLang="en-US" b="0" dirty="0"/>
          </a:p>
        </p:txBody>
      </p:sp>
      <p:sp>
        <p:nvSpPr>
          <p:cNvPr id="8" name="文本占位符 7"/>
          <p:cNvSpPr>
            <a:spLocks noGrp="1"/>
          </p:cNvSpPr>
          <p:nvPr>
            <p:ph type="body" idx="1"/>
          </p:nvPr>
        </p:nvSpPr>
        <p:spPr>
          <a:xfrm>
            <a:off x="755576" y="2276872"/>
            <a:ext cx="7772400" cy="1500187"/>
          </a:xfrm>
        </p:spPr>
        <p:txBody>
          <a:bodyPr>
            <a:normAutofit/>
          </a:bodyPr>
          <a:lstStyle/>
          <a:p>
            <a:pPr algn="ctr"/>
            <a:r>
              <a:rPr lang="zh-CN" altLang="en-US" sz="4800" b="1" dirty="0"/>
              <a:t>幼儿教师教学口语</a:t>
            </a:r>
            <a:endParaRPr lang="zh-CN" altLang="zh-CN" sz="48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rganization Chart 3"/>
          <p:cNvGrpSpPr/>
          <p:nvPr/>
        </p:nvGrpSpPr>
        <p:grpSpPr bwMode="auto">
          <a:xfrm>
            <a:off x="457200" y="1600200"/>
            <a:ext cx="8229600" cy="4525963"/>
            <a:chOff x="0" y="0"/>
            <a:chExt cx="2880" cy="720"/>
          </a:xfrm>
        </p:grpSpPr>
        <p:cxnSp>
          <p:nvCxnSpPr>
            <p:cNvPr id="3076" name="_s3076"/>
            <p:cNvCxnSpPr>
              <a:cxnSpLocks noChangeShapeType="1"/>
              <a:stCxn id="6" idx="0"/>
              <a:endCxn id="3" idx="2"/>
            </p:cNvCxnSpPr>
            <p:nvPr/>
          </p:nvCxnSpPr>
          <p:spPr bwMode="auto">
            <a:xfrm rot="5400000" flipH="1">
              <a:off x="1872" y="-144"/>
              <a:ext cx="144" cy="1008"/>
            </a:xfrm>
            <a:prstGeom prst="bentConnector3">
              <a:avLst>
                <a:gd name="adj1" fmla="val 20931"/>
              </a:avLst>
            </a:prstGeom>
            <a:noFill/>
            <a:ln w="28575">
              <a:solidFill>
                <a:schemeClr val="tx1"/>
              </a:solidFill>
              <a:miter lim="800000"/>
            </a:ln>
            <a:extLst>
              <a:ext uri="{909E8E84-426E-40DD-AFC4-6F175D3DCCD1}">
                <a14:hiddenFill xmlns:a14="http://schemas.microsoft.com/office/drawing/2010/main">
                  <a:noFill/>
                </a14:hiddenFill>
              </a:ext>
            </a:extLst>
          </p:spPr>
        </p:cxnSp>
        <p:cxnSp>
          <p:nvCxnSpPr>
            <p:cNvPr id="3077" name="_s3077"/>
            <p:cNvCxnSpPr>
              <a:cxnSpLocks noChangeShapeType="1"/>
              <a:stCxn id="5" idx="0"/>
              <a:endCxn id="3" idx="2"/>
            </p:cNvCxnSpPr>
            <p:nvPr/>
          </p:nvCxnSpPr>
          <p:spPr bwMode="auto">
            <a:xfrm rot="16200000">
              <a:off x="1356" y="346"/>
              <a:ext cx="144" cy="1"/>
            </a:xfrm>
            <a:prstGeom prst="straightConnector1">
              <a:avLst/>
            </a:prstGeom>
            <a:noFill/>
            <a:ln w="28575">
              <a:solidFill>
                <a:schemeClr val="tx1"/>
              </a:solidFill>
              <a:round/>
            </a:ln>
            <a:extLst>
              <a:ext uri="{909E8E84-426E-40DD-AFC4-6F175D3DCCD1}">
                <a14:hiddenFill xmlns:a14="http://schemas.microsoft.com/office/drawing/2010/main">
                  <a:noFill/>
                </a14:hiddenFill>
              </a:ext>
            </a:extLst>
          </p:spPr>
        </p:cxnSp>
        <p:cxnSp>
          <p:nvCxnSpPr>
            <p:cNvPr id="3078" name="_s3078"/>
            <p:cNvCxnSpPr>
              <a:cxnSpLocks noChangeShapeType="1"/>
              <a:stCxn id="4" idx="0"/>
              <a:endCxn id="3" idx="2"/>
            </p:cNvCxnSpPr>
            <p:nvPr/>
          </p:nvCxnSpPr>
          <p:spPr bwMode="auto">
            <a:xfrm rot="16200000">
              <a:off x="864" y="-144"/>
              <a:ext cx="144" cy="1008"/>
            </a:xfrm>
            <a:prstGeom prst="bentConnector3">
              <a:avLst>
                <a:gd name="adj1" fmla="val 20931"/>
              </a:avLst>
            </a:prstGeom>
            <a:noFill/>
            <a:ln w="28575">
              <a:solidFill>
                <a:schemeClr val="tx1"/>
              </a:solidFill>
              <a:miter lim="800000"/>
            </a:ln>
            <a:extLst>
              <a:ext uri="{909E8E84-426E-40DD-AFC4-6F175D3DCCD1}">
                <a14:hiddenFill xmlns:a14="http://schemas.microsoft.com/office/drawing/2010/main">
                  <a:noFill/>
                </a14:hiddenFill>
              </a:ext>
            </a:extLst>
          </p:spPr>
        </p:cxnSp>
        <p:sp>
          <p:nvSpPr>
            <p:cNvPr id="3" name="_s3079"/>
            <p:cNvSpPr>
              <a:spLocks noChangeArrowheads="1"/>
            </p:cNvSpPr>
            <p:nvPr/>
          </p:nvSpPr>
          <p:spPr bwMode="auto">
            <a:xfrm>
              <a:off x="1008" y="0"/>
              <a:ext cx="864" cy="288"/>
            </a:xfrm>
            <a:prstGeom prst="roundRect">
              <a:avLst>
                <a:gd name="adj" fmla="val 16667"/>
              </a:avLst>
            </a:prstGeom>
            <a:noFill/>
            <a:ln w="9525">
              <a:solidFill>
                <a:schemeClr val="tx1"/>
              </a:solidFill>
              <a:round/>
            </a:ln>
            <a:extLst>
              <a:ext uri="{909E8E84-426E-40DD-AFC4-6F175D3DCCD1}">
                <a14:hiddenFill xmlns:a14="http://schemas.microsoft.com/office/drawing/2010/main">
                  <a:solidFill>
                    <a:schemeClr val="accent1"/>
                  </a:solidFill>
                </a14:hiddenFill>
              </a:ext>
            </a:extLst>
          </p:spPr>
          <p:txBody>
            <a:bodyPr vert="horz" wrap="none" lIns="0" tIns="0" rIns="0" bIns="0" numCol="1"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42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社会能力</a:t>
              </a:r>
              <a:endParaRPr kumimoji="0" lang="zh-CN" altLang="en-US" sz="42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p:txBody>
        </p:sp>
        <p:sp>
          <p:nvSpPr>
            <p:cNvPr id="4" name="_s3080"/>
            <p:cNvSpPr>
              <a:spLocks noChangeArrowheads="1"/>
            </p:cNvSpPr>
            <p:nvPr/>
          </p:nvSpPr>
          <p:spPr bwMode="auto">
            <a:xfrm>
              <a:off x="0" y="432"/>
              <a:ext cx="864" cy="288"/>
            </a:xfrm>
            <a:prstGeom prst="roundRect">
              <a:avLst>
                <a:gd name="adj" fmla="val 16667"/>
              </a:avLst>
            </a:prstGeom>
            <a:noFill/>
            <a:ln w="9525">
              <a:solidFill>
                <a:schemeClr val="tx1"/>
              </a:solidFill>
              <a:round/>
            </a:ln>
            <a:extLst>
              <a:ext uri="{909E8E84-426E-40DD-AFC4-6F175D3DCCD1}">
                <a14:hiddenFill xmlns:a14="http://schemas.microsoft.com/office/drawing/2010/main">
                  <a:solidFill>
                    <a:schemeClr val="accent1"/>
                  </a:solidFill>
                </a14:hiddenFill>
              </a:ext>
            </a:extLst>
          </p:spPr>
          <p:txBody>
            <a:bodyPr vert="horz" wrap="none" lIns="0" tIns="0" rIns="0" bIns="0" numCol="1"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32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人文素质与</a:t>
              </a:r>
              <a:endParaRPr kumimoji="0" lang="zh-CN" altLang="en-US" sz="32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32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职业道德</a:t>
              </a:r>
              <a:endParaRPr kumimoji="0" lang="zh-CN" altLang="en-US" sz="32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p:txBody>
        </p:sp>
        <p:sp>
          <p:nvSpPr>
            <p:cNvPr id="5" name="_s3081"/>
            <p:cNvSpPr>
              <a:spLocks noChangeArrowheads="1"/>
            </p:cNvSpPr>
            <p:nvPr/>
          </p:nvSpPr>
          <p:spPr bwMode="auto">
            <a:xfrm>
              <a:off x="1008" y="432"/>
              <a:ext cx="864" cy="288"/>
            </a:xfrm>
            <a:prstGeom prst="roundRect">
              <a:avLst>
                <a:gd name="adj" fmla="val 16667"/>
              </a:avLst>
            </a:prstGeom>
            <a:noFill/>
            <a:ln w="9525">
              <a:solidFill>
                <a:schemeClr val="tx1"/>
              </a:solidFill>
              <a:round/>
            </a:ln>
            <a:extLst>
              <a:ext uri="{909E8E84-426E-40DD-AFC4-6F175D3DCCD1}">
                <a14:hiddenFill xmlns:a14="http://schemas.microsoft.com/office/drawing/2010/main">
                  <a:solidFill>
                    <a:schemeClr val="accent1"/>
                  </a:solidFill>
                </a14:hiddenFill>
              </a:ext>
            </a:extLst>
          </p:spPr>
          <p:txBody>
            <a:bodyPr vert="horz" wrap="none" lIns="0" tIns="0" rIns="0" bIns="0" numCol="1"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32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交流与沟通</a:t>
              </a:r>
              <a:endParaRPr kumimoji="0" lang="zh-CN" altLang="en-US" sz="32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p:txBody>
        </p:sp>
        <p:sp>
          <p:nvSpPr>
            <p:cNvPr id="6" name="_s3082"/>
            <p:cNvSpPr>
              <a:spLocks noChangeArrowheads="1"/>
            </p:cNvSpPr>
            <p:nvPr/>
          </p:nvSpPr>
          <p:spPr bwMode="auto">
            <a:xfrm>
              <a:off x="2016" y="432"/>
              <a:ext cx="864" cy="288"/>
            </a:xfrm>
            <a:prstGeom prst="roundRect">
              <a:avLst>
                <a:gd name="adj" fmla="val 16667"/>
              </a:avLst>
            </a:prstGeom>
            <a:noFill/>
            <a:ln w="9525">
              <a:solidFill>
                <a:schemeClr val="tx1"/>
              </a:solidFill>
              <a:round/>
            </a:ln>
            <a:extLst>
              <a:ext uri="{909E8E84-426E-40DD-AFC4-6F175D3DCCD1}">
                <a14:hiddenFill xmlns:a14="http://schemas.microsoft.com/office/drawing/2010/main">
                  <a:solidFill>
                    <a:schemeClr val="accent1"/>
                  </a:solidFill>
                </a14:hiddenFill>
              </a:ext>
            </a:extLst>
          </p:spPr>
          <p:txBody>
            <a:bodyPr vert="horz" wrap="none" lIns="0" tIns="0" rIns="0" bIns="0" numCol="1"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32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心理素质与</a:t>
              </a:r>
              <a:endParaRPr kumimoji="0" lang="zh-CN" altLang="en-US" sz="32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32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社会责任</a:t>
              </a:r>
              <a:endParaRPr kumimoji="0" lang="zh-CN" altLang="en-US" sz="32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endParaRPr>
            </a:p>
          </p:txBody>
        </p:sp>
      </p:grpSp>
    </p:spTree>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188640"/>
            <a:ext cx="8229600" cy="922114"/>
          </a:xfrm>
        </p:spPr>
        <p:txBody>
          <a:bodyPr>
            <a:normAutofit/>
          </a:bodyPr>
          <a:lstStyle/>
          <a:p>
            <a:r>
              <a:rPr lang="zh-CN" altLang="en-US" sz="4000" dirty="0"/>
              <a:t>幼儿教师教学</a:t>
            </a:r>
            <a:r>
              <a:rPr lang="zh-CN" altLang="en-US" sz="4000" dirty="0" smtClean="0"/>
              <a:t>口语</a:t>
            </a:r>
            <a:endParaRPr lang="zh-CN" altLang="en-US" sz="4000" dirty="0"/>
          </a:p>
        </p:txBody>
      </p:sp>
      <p:sp>
        <p:nvSpPr>
          <p:cNvPr id="3" name="内容占位符 2"/>
          <p:cNvSpPr>
            <a:spLocks noGrp="1"/>
          </p:cNvSpPr>
          <p:nvPr>
            <p:ph idx="1"/>
          </p:nvPr>
        </p:nvSpPr>
        <p:spPr>
          <a:xfrm>
            <a:off x="467544" y="1268760"/>
            <a:ext cx="8229600" cy="4824536"/>
          </a:xfrm>
        </p:spPr>
        <p:txBody>
          <a:bodyPr>
            <a:normAutofit/>
          </a:bodyPr>
          <a:lstStyle/>
          <a:p>
            <a:pPr>
              <a:lnSpc>
                <a:spcPts val="3700"/>
              </a:lnSpc>
            </a:pPr>
            <a:r>
              <a:rPr lang="zh-CN" altLang="zh-CN" sz="2800" dirty="0"/>
              <a:t>幼儿园集体教学</a:t>
            </a:r>
            <a:r>
              <a:rPr lang="zh-CN" altLang="zh-CN" sz="2800" dirty="0" smtClean="0"/>
              <a:t>活动</a:t>
            </a:r>
            <a:r>
              <a:rPr lang="zh-CN" altLang="en-US" sz="2800" dirty="0" smtClean="0"/>
              <a:t>中，</a:t>
            </a:r>
            <a:r>
              <a:rPr lang="zh-CN" altLang="zh-CN" sz="2800" dirty="0" smtClean="0"/>
              <a:t>幼儿</a:t>
            </a:r>
            <a:r>
              <a:rPr lang="zh-CN" altLang="zh-CN" sz="2800" dirty="0"/>
              <a:t>教师教学口语是实现活动目标的重要工具，是教师教学原则和教学策略最基本的呈现方式</a:t>
            </a:r>
            <a:r>
              <a:rPr lang="zh-CN" altLang="zh-CN" sz="2800" dirty="0" smtClean="0"/>
              <a:t>。</a:t>
            </a:r>
            <a:endParaRPr lang="en-US" altLang="zh-CN" sz="2800" dirty="0" smtClean="0"/>
          </a:p>
          <a:p>
            <a:pPr>
              <a:lnSpc>
                <a:spcPts val="3700"/>
              </a:lnSpc>
            </a:pPr>
            <a:r>
              <a:rPr lang="zh-CN" altLang="zh-CN" sz="2800" dirty="0" smtClean="0"/>
              <a:t>幼儿</a:t>
            </a:r>
            <a:r>
              <a:rPr lang="zh-CN" altLang="zh-CN" sz="2800" dirty="0"/>
              <a:t>教师教学口语是职业口语的重要组成部分，直接关系到幼儿园教学质量，关系到幼儿思维能力和语言能力的发展</a:t>
            </a:r>
            <a:r>
              <a:rPr lang="zh-CN" altLang="zh-CN" sz="2800" dirty="0" smtClean="0"/>
              <a:t>。</a:t>
            </a:r>
            <a:endParaRPr lang="en-US" altLang="zh-CN" sz="2800" dirty="0" smtClean="0"/>
          </a:p>
          <a:p>
            <a:pPr>
              <a:lnSpc>
                <a:spcPts val="3700"/>
              </a:lnSpc>
            </a:pPr>
            <a:r>
              <a:rPr lang="zh-CN" altLang="zh-CN" sz="2800" dirty="0" smtClean="0"/>
              <a:t>幼儿教师在</a:t>
            </a:r>
            <a:r>
              <a:rPr lang="zh-CN" altLang="zh-CN" sz="2800" dirty="0"/>
              <a:t>不同的教学活动中、不同的教学情境下，面对不同的教学对象</a:t>
            </a:r>
            <a:r>
              <a:rPr lang="zh-CN" altLang="zh-CN" sz="2800" dirty="0" smtClean="0"/>
              <a:t>，</a:t>
            </a:r>
            <a:r>
              <a:rPr lang="zh-CN" altLang="en-US" sz="2800" dirty="0" smtClean="0"/>
              <a:t>应</a:t>
            </a:r>
            <a:r>
              <a:rPr lang="zh-CN" altLang="zh-CN" sz="2800" dirty="0" smtClean="0"/>
              <a:t>熟练掌握</a:t>
            </a:r>
            <a:r>
              <a:rPr lang="zh-CN" altLang="en-US" sz="2800" dirty="0" smtClean="0"/>
              <a:t>并</a:t>
            </a:r>
            <a:r>
              <a:rPr lang="zh-CN" altLang="zh-CN" sz="2800" dirty="0" smtClean="0"/>
              <a:t>灵活运用</a:t>
            </a:r>
            <a:r>
              <a:rPr lang="zh-CN" altLang="zh-CN" sz="2800" dirty="0"/>
              <a:t>教学口语。</a:t>
            </a:r>
            <a:endParaRPr lang="zh-CN" altLang="zh-CN" sz="2800" dirty="0"/>
          </a:p>
          <a:p>
            <a:endParaRPr lang="zh-CN" altLang="en-US"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922114"/>
          </a:xfrm>
        </p:spPr>
        <p:txBody>
          <a:bodyPr>
            <a:normAutofit/>
          </a:bodyPr>
          <a:lstStyle/>
          <a:p>
            <a:r>
              <a:rPr lang="zh-CN" altLang="zh-CN" sz="4000" dirty="0"/>
              <a:t>第一节</a:t>
            </a:r>
            <a:r>
              <a:rPr lang="en-US" altLang="zh-CN" sz="4000" dirty="0"/>
              <a:t>  </a:t>
            </a:r>
            <a:r>
              <a:rPr lang="zh-CN" altLang="zh-CN" sz="4000" dirty="0"/>
              <a:t>幼儿教师教学口语概述</a:t>
            </a:r>
            <a:endParaRPr lang="zh-CN" altLang="en-US" sz="4000" dirty="0"/>
          </a:p>
        </p:txBody>
      </p:sp>
      <p:sp>
        <p:nvSpPr>
          <p:cNvPr id="3" name="内容占位符 2"/>
          <p:cNvSpPr>
            <a:spLocks noGrp="1"/>
          </p:cNvSpPr>
          <p:nvPr>
            <p:ph idx="1"/>
          </p:nvPr>
        </p:nvSpPr>
        <p:spPr>
          <a:xfrm>
            <a:off x="467544" y="1484784"/>
            <a:ext cx="8229600" cy="4525963"/>
          </a:xfrm>
        </p:spPr>
        <p:txBody>
          <a:bodyPr>
            <a:normAutofit/>
          </a:bodyPr>
          <a:lstStyle/>
          <a:p>
            <a:pPr>
              <a:lnSpc>
                <a:spcPct val="150000"/>
              </a:lnSpc>
            </a:pPr>
            <a:r>
              <a:rPr lang="zh-CN" altLang="zh-CN" sz="2600" dirty="0"/>
              <a:t>幼儿教师教学口语是教师在组织教学活动过程中，对幼儿进行的所有教学组织语言和教学互动语言的</a:t>
            </a:r>
            <a:r>
              <a:rPr lang="zh-CN" altLang="zh-CN" sz="2600" dirty="0" smtClean="0"/>
              <a:t>总和</a:t>
            </a:r>
            <a:r>
              <a:rPr lang="zh-CN" altLang="en-US" sz="2600" dirty="0"/>
              <a:t>，</a:t>
            </a:r>
            <a:r>
              <a:rPr lang="zh-CN" altLang="zh-CN" sz="2600" dirty="0" smtClean="0"/>
              <a:t>是</a:t>
            </a:r>
            <a:r>
              <a:rPr lang="zh-CN" altLang="zh-CN" sz="2600" b="1" dirty="0"/>
              <a:t>经过转化的书面语</a:t>
            </a:r>
            <a:r>
              <a:rPr lang="zh-CN" altLang="zh-CN" sz="2600" dirty="0"/>
              <a:t>和</a:t>
            </a:r>
            <a:r>
              <a:rPr lang="zh-CN" altLang="zh-CN" sz="2600" b="1" dirty="0"/>
              <a:t>经过优化的口头语</a:t>
            </a:r>
            <a:r>
              <a:rPr lang="zh-CN" altLang="zh-CN" sz="2600" dirty="0"/>
              <a:t>的结合。</a:t>
            </a:r>
            <a:endParaRPr lang="zh-CN" altLang="zh-CN" sz="2600" dirty="0"/>
          </a:p>
          <a:p>
            <a:pPr>
              <a:lnSpc>
                <a:spcPct val="150000"/>
              </a:lnSpc>
            </a:pPr>
            <a:r>
              <a:rPr lang="zh-CN" altLang="zh-CN" sz="2600" dirty="0"/>
              <a:t>学前教育因其教育对象的特殊性，其教学口语虽属于一般教学口语的范畴，但具有明显的区别性，除了要符合一般的语言运用规律外，还要适应不同年龄幼儿的</a:t>
            </a:r>
            <a:r>
              <a:rPr lang="zh-CN" altLang="zh-CN" sz="2600" b="1" dirty="0"/>
              <a:t>心理特点和语言接受能力</a:t>
            </a:r>
            <a:r>
              <a:rPr lang="zh-CN" altLang="zh-CN" sz="2600" dirty="0"/>
              <a:t>。</a:t>
            </a:r>
            <a:endParaRPr lang="zh-CN" altLang="zh-CN" sz="2600" dirty="0"/>
          </a:p>
          <a:p>
            <a:endParaRPr lang="zh-CN" altLang="en-US"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4000" dirty="0"/>
              <a:t>一、幼儿教师教学口语的</a:t>
            </a:r>
            <a:r>
              <a:rPr lang="zh-CN" altLang="zh-CN" sz="4000" dirty="0" smtClean="0"/>
              <a:t>功能</a:t>
            </a:r>
            <a:endParaRPr lang="zh-CN" altLang="en-US" sz="4000" dirty="0"/>
          </a:p>
        </p:txBody>
      </p:sp>
      <p:sp>
        <p:nvSpPr>
          <p:cNvPr id="3" name="内容占位符 2"/>
          <p:cNvSpPr>
            <a:spLocks noGrp="1"/>
          </p:cNvSpPr>
          <p:nvPr>
            <p:ph idx="1"/>
          </p:nvPr>
        </p:nvSpPr>
        <p:spPr/>
        <p:txBody>
          <a:bodyPr/>
          <a:lstStyle/>
          <a:p>
            <a:pPr hangingPunct="0">
              <a:lnSpc>
                <a:spcPct val="150000"/>
              </a:lnSpc>
            </a:pPr>
            <a:r>
              <a:rPr lang="zh-CN" altLang="zh-CN" dirty="0"/>
              <a:t>（一）组织</a:t>
            </a:r>
            <a:r>
              <a:rPr lang="zh-CN" altLang="zh-CN" dirty="0" smtClean="0"/>
              <a:t>功能</a:t>
            </a:r>
            <a:r>
              <a:rPr lang="zh-CN" altLang="en-US" dirty="0" smtClean="0"/>
              <a:t>：</a:t>
            </a:r>
            <a:r>
              <a:rPr lang="zh-CN" altLang="zh-CN" dirty="0"/>
              <a:t>穿起“珍珠”的那根线</a:t>
            </a:r>
            <a:endParaRPr lang="zh-CN" altLang="zh-CN" dirty="0"/>
          </a:p>
          <a:p>
            <a:pPr hangingPunct="0">
              <a:lnSpc>
                <a:spcPct val="150000"/>
              </a:lnSpc>
            </a:pPr>
            <a:r>
              <a:rPr lang="zh-CN" altLang="zh-CN" dirty="0"/>
              <a:t>（二）教育</a:t>
            </a:r>
            <a:r>
              <a:rPr lang="zh-CN" altLang="zh-CN" dirty="0" smtClean="0"/>
              <a:t>功能</a:t>
            </a:r>
            <a:r>
              <a:rPr lang="zh-CN" altLang="en-US" dirty="0" smtClean="0"/>
              <a:t>：</a:t>
            </a:r>
            <a:r>
              <a:rPr lang="zh-CN" altLang="zh-CN" dirty="0" smtClean="0"/>
              <a:t>知识</a:t>
            </a:r>
            <a:r>
              <a:rPr lang="zh-CN" altLang="en-US" dirty="0" smtClean="0"/>
              <a:t>、经验、情感</a:t>
            </a:r>
            <a:endParaRPr lang="zh-CN" altLang="zh-CN" dirty="0"/>
          </a:p>
          <a:p>
            <a:pPr hangingPunct="0">
              <a:lnSpc>
                <a:spcPct val="150000"/>
              </a:lnSpc>
            </a:pPr>
            <a:r>
              <a:rPr lang="zh-CN" altLang="zh-CN" dirty="0" smtClean="0"/>
              <a:t>（</a:t>
            </a:r>
            <a:r>
              <a:rPr lang="zh-CN" altLang="en-US" dirty="0" smtClean="0"/>
              <a:t>三</a:t>
            </a:r>
            <a:r>
              <a:rPr lang="zh-CN" altLang="zh-CN" dirty="0" smtClean="0"/>
              <a:t>）</a:t>
            </a:r>
            <a:r>
              <a:rPr lang="zh-CN" altLang="zh-CN" dirty="0"/>
              <a:t>示范</a:t>
            </a:r>
            <a:r>
              <a:rPr lang="zh-CN" altLang="zh-CN" dirty="0" smtClean="0"/>
              <a:t>功能</a:t>
            </a:r>
            <a:r>
              <a:rPr lang="zh-CN" altLang="en-US" dirty="0" smtClean="0"/>
              <a:t>：内观外显、潜移默化</a:t>
            </a:r>
            <a:endParaRPr lang="zh-CN" altLang="zh-CN" dirty="0"/>
          </a:p>
          <a:p>
            <a:endParaRPr lang="zh-CN" altLang="en-US"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000" dirty="0"/>
              <a:t>二、幼儿教师教学口语的特点</a:t>
            </a:r>
            <a:endParaRPr lang="zh-CN" altLang="en-US" sz="4000" dirty="0"/>
          </a:p>
        </p:txBody>
      </p:sp>
      <p:graphicFrame>
        <p:nvGraphicFramePr>
          <p:cNvPr id="4" name="内容占位符 3"/>
          <p:cNvGraphicFramePr>
            <a:graphicFrameLocks noGrp="1"/>
          </p:cNvGraphicFramePr>
          <p:nvPr>
            <p:ph idx="1"/>
          </p:nvPr>
        </p:nvGraphicFramePr>
        <p:xfrm>
          <a:off x="468313" y="1484313"/>
          <a:ext cx="8229600" cy="452596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9512" y="274638"/>
            <a:ext cx="8640960" cy="1143000"/>
          </a:xfrm>
        </p:spPr>
        <p:txBody>
          <a:bodyPr>
            <a:noAutofit/>
          </a:bodyPr>
          <a:lstStyle/>
          <a:p>
            <a:r>
              <a:rPr lang="zh-CN" altLang="en-US" sz="3800" dirty="0" smtClean="0"/>
              <a:t>三、</a:t>
            </a:r>
            <a:r>
              <a:rPr lang="zh-CN" altLang="zh-CN" sz="3800" dirty="0" smtClean="0"/>
              <a:t>针对不同年级的幼儿教师教学口语</a:t>
            </a:r>
            <a:endParaRPr lang="zh-CN" altLang="en-US" sz="3800" dirty="0"/>
          </a:p>
        </p:txBody>
      </p:sp>
      <p:sp>
        <p:nvSpPr>
          <p:cNvPr id="3" name="内容占位符 2"/>
          <p:cNvSpPr>
            <a:spLocks noGrp="1"/>
          </p:cNvSpPr>
          <p:nvPr>
            <p:ph idx="1"/>
          </p:nvPr>
        </p:nvSpPr>
        <p:spPr>
          <a:xfrm>
            <a:off x="467544" y="1412776"/>
            <a:ext cx="8229600" cy="4525963"/>
          </a:xfrm>
        </p:spPr>
        <p:txBody>
          <a:bodyPr>
            <a:normAutofit fontScale="92500" lnSpcReduction="10000"/>
          </a:bodyPr>
          <a:lstStyle/>
          <a:p>
            <a:pPr>
              <a:lnSpc>
                <a:spcPct val="150000"/>
              </a:lnSpc>
            </a:pPr>
            <a:r>
              <a:rPr lang="zh-CN" altLang="en-US" dirty="0" smtClean="0"/>
              <a:t>（一）</a:t>
            </a:r>
            <a:r>
              <a:rPr lang="zh-CN" altLang="zh-CN" dirty="0" smtClean="0"/>
              <a:t>小班</a:t>
            </a:r>
            <a:r>
              <a:rPr lang="zh-CN" altLang="zh-CN" dirty="0"/>
              <a:t>（</a:t>
            </a:r>
            <a:r>
              <a:rPr lang="en-US" altLang="zh-CN" dirty="0"/>
              <a:t>3~4</a:t>
            </a:r>
            <a:r>
              <a:rPr lang="zh-CN" altLang="zh-CN" dirty="0"/>
              <a:t>岁）幼儿的教学口语</a:t>
            </a:r>
            <a:endParaRPr lang="zh-CN" altLang="zh-CN" dirty="0"/>
          </a:p>
          <a:p>
            <a:pPr hangingPunct="0">
              <a:lnSpc>
                <a:spcPct val="150000"/>
              </a:lnSpc>
            </a:pPr>
            <a:r>
              <a:rPr lang="en-US" altLang="zh-CN" dirty="0" smtClean="0"/>
              <a:t>1.</a:t>
            </a:r>
            <a:r>
              <a:rPr lang="zh-CN" altLang="zh-CN" dirty="0" smtClean="0"/>
              <a:t>词语</a:t>
            </a:r>
            <a:r>
              <a:rPr lang="zh-CN" altLang="zh-CN" dirty="0"/>
              <a:t>简单易懂，多用单句、短句。</a:t>
            </a:r>
            <a:endParaRPr lang="zh-CN" altLang="zh-CN" dirty="0"/>
          </a:p>
          <a:p>
            <a:pPr hangingPunct="0">
              <a:lnSpc>
                <a:spcPct val="150000"/>
              </a:lnSpc>
            </a:pPr>
            <a:r>
              <a:rPr lang="en-US" altLang="zh-CN" dirty="0" smtClean="0"/>
              <a:t>2.</a:t>
            </a:r>
            <a:r>
              <a:rPr lang="zh-CN" altLang="zh-CN" dirty="0" smtClean="0"/>
              <a:t>表扬</a:t>
            </a:r>
            <a:r>
              <a:rPr lang="zh-CN" altLang="zh-CN" dirty="0"/>
              <a:t>或批评内容具体，有情感色彩。</a:t>
            </a:r>
            <a:endParaRPr lang="zh-CN" altLang="zh-CN" dirty="0"/>
          </a:p>
          <a:p>
            <a:pPr hangingPunct="0">
              <a:lnSpc>
                <a:spcPct val="150000"/>
              </a:lnSpc>
            </a:pPr>
            <a:r>
              <a:rPr lang="en-US" altLang="zh-CN" dirty="0" smtClean="0"/>
              <a:t>3.</a:t>
            </a:r>
            <a:r>
              <a:rPr lang="zh-CN" altLang="zh-CN" dirty="0" smtClean="0"/>
              <a:t>使用</a:t>
            </a:r>
            <a:r>
              <a:rPr lang="zh-CN" altLang="zh-CN" dirty="0"/>
              <a:t>肢体语，语气稍夸张。</a:t>
            </a:r>
            <a:endParaRPr lang="zh-CN" altLang="zh-CN" dirty="0"/>
          </a:p>
          <a:p>
            <a:pPr hangingPunct="0">
              <a:lnSpc>
                <a:spcPct val="150000"/>
              </a:lnSpc>
            </a:pPr>
            <a:r>
              <a:rPr lang="en-US" altLang="zh-CN" dirty="0" smtClean="0"/>
              <a:t>4.</a:t>
            </a:r>
            <a:r>
              <a:rPr lang="zh-CN" altLang="zh-CN" dirty="0" smtClean="0"/>
              <a:t>语言</a:t>
            </a:r>
            <a:r>
              <a:rPr lang="zh-CN" altLang="zh-CN" dirty="0"/>
              <a:t>拟人化。</a:t>
            </a:r>
            <a:endParaRPr lang="zh-CN" altLang="zh-CN" dirty="0"/>
          </a:p>
          <a:p>
            <a:pPr hangingPunct="0">
              <a:lnSpc>
                <a:spcPct val="150000"/>
              </a:lnSpc>
            </a:pPr>
            <a:r>
              <a:rPr lang="en-US" altLang="zh-CN" dirty="0" smtClean="0"/>
              <a:t>5.</a:t>
            </a:r>
            <a:r>
              <a:rPr lang="zh-CN" altLang="zh-CN" dirty="0" smtClean="0"/>
              <a:t>语速</a:t>
            </a:r>
            <a:r>
              <a:rPr lang="zh-CN" altLang="zh-CN" dirty="0"/>
              <a:t>慢，多重复</a:t>
            </a:r>
            <a:endParaRPr lang="zh-CN" altLang="zh-CN" dirty="0"/>
          </a:p>
          <a:p>
            <a:endParaRPr lang="zh-CN" altLang="en-US"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9512" y="274638"/>
            <a:ext cx="8640960" cy="1143000"/>
          </a:xfrm>
        </p:spPr>
        <p:txBody>
          <a:bodyPr>
            <a:noAutofit/>
          </a:bodyPr>
          <a:lstStyle/>
          <a:p>
            <a:r>
              <a:rPr lang="zh-CN" altLang="en-US" sz="3800" dirty="0" smtClean="0"/>
              <a:t>三、</a:t>
            </a:r>
            <a:r>
              <a:rPr lang="zh-CN" altLang="zh-CN" sz="3800" dirty="0" smtClean="0"/>
              <a:t>针对不同年级的幼儿教师教学口语</a:t>
            </a:r>
            <a:endParaRPr lang="zh-CN" altLang="en-US" sz="3800" dirty="0"/>
          </a:p>
        </p:txBody>
      </p:sp>
      <p:sp>
        <p:nvSpPr>
          <p:cNvPr id="3" name="内容占位符 2"/>
          <p:cNvSpPr>
            <a:spLocks noGrp="1"/>
          </p:cNvSpPr>
          <p:nvPr>
            <p:ph idx="1"/>
          </p:nvPr>
        </p:nvSpPr>
        <p:spPr>
          <a:xfrm>
            <a:off x="467544" y="1412776"/>
            <a:ext cx="8229600" cy="4525963"/>
          </a:xfrm>
        </p:spPr>
        <p:txBody>
          <a:bodyPr>
            <a:normAutofit/>
          </a:bodyPr>
          <a:lstStyle/>
          <a:p>
            <a:pPr>
              <a:lnSpc>
                <a:spcPct val="150000"/>
              </a:lnSpc>
            </a:pPr>
            <a:r>
              <a:rPr lang="zh-CN" altLang="en-US" dirty="0" smtClean="0"/>
              <a:t>（二）中班</a:t>
            </a:r>
            <a:r>
              <a:rPr lang="zh-CN" altLang="en-US" dirty="0"/>
              <a:t>（</a:t>
            </a:r>
            <a:r>
              <a:rPr lang="en-US" altLang="zh-CN" dirty="0"/>
              <a:t>4~5</a:t>
            </a:r>
            <a:r>
              <a:rPr lang="zh-CN" altLang="en-US" dirty="0"/>
              <a:t>岁）幼儿的教学口语</a:t>
            </a:r>
            <a:endParaRPr lang="zh-CN" altLang="en-US" dirty="0"/>
          </a:p>
          <a:p>
            <a:pPr>
              <a:lnSpc>
                <a:spcPct val="150000"/>
              </a:lnSpc>
            </a:pPr>
            <a:r>
              <a:rPr lang="en-US" altLang="zh-CN" dirty="0" smtClean="0"/>
              <a:t>1.</a:t>
            </a:r>
            <a:r>
              <a:rPr lang="zh-CN" altLang="en-US" dirty="0" smtClean="0"/>
              <a:t>句式</a:t>
            </a:r>
            <a:r>
              <a:rPr lang="zh-CN" altLang="en-US" dirty="0"/>
              <a:t>多样化，语言表达的内容更丰富。</a:t>
            </a:r>
            <a:endParaRPr lang="zh-CN" altLang="en-US" dirty="0"/>
          </a:p>
          <a:p>
            <a:pPr>
              <a:lnSpc>
                <a:spcPct val="150000"/>
              </a:lnSpc>
            </a:pPr>
            <a:r>
              <a:rPr lang="en-US" altLang="zh-CN" dirty="0" smtClean="0"/>
              <a:t>2.</a:t>
            </a:r>
            <a:r>
              <a:rPr lang="zh-CN" altLang="en-US" dirty="0" smtClean="0"/>
              <a:t>提问</a:t>
            </a:r>
            <a:r>
              <a:rPr lang="zh-CN" altLang="en-US" dirty="0"/>
              <a:t>的内容稍宽泛，答案有多种。</a:t>
            </a:r>
            <a:endParaRPr lang="zh-CN" altLang="en-US" dirty="0"/>
          </a:p>
          <a:p>
            <a:pPr>
              <a:lnSpc>
                <a:spcPct val="150000"/>
              </a:lnSpc>
            </a:pPr>
            <a:r>
              <a:rPr lang="en-US" altLang="zh-CN" dirty="0" smtClean="0"/>
              <a:t>3.</a:t>
            </a:r>
            <a:r>
              <a:rPr lang="zh-CN" altLang="en-US" dirty="0" smtClean="0"/>
              <a:t>语言</a:t>
            </a:r>
            <a:r>
              <a:rPr lang="zh-CN" altLang="en-US" dirty="0"/>
              <a:t>重复次数减少。</a:t>
            </a:r>
            <a:endParaRPr lang="zh-CN" altLang="en-US" dirty="0"/>
          </a:p>
          <a:p>
            <a:endParaRPr lang="zh-CN" altLang="en-US"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9512" y="274638"/>
            <a:ext cx="8640960" cy="1143000"/>
          </a:xfrm>
        </p:spPr>
        <p:txBody>
          <a:bodyPr>
            <a:noAutofit/>
          </a:bodyPr>
          <a:lstStyle/>
          <a:p>
            <a:r>
              <a:rPr lang="zh-CN" altLang="en-US" sz="3800" dirty="0" smtClean="0"/>
              <a:t>三、</a:t>
            </a:r>
            <a:r>
              <a:rPr lang="zh-CN" altLang="zh-CN" sz="3800" dirty="0" smtClean="0"/>
              <a:t>针对不同年级的幼儿教师教学口语</a:t>
            </a:r>
            <a:endParaRPr lang="zh-CN" altLang="en-US" sz="3800" dirty="0"/>
          </a:p>
        </p:txBody>
      </p:sp>
      <p:sp>
        <p:nvSpPr>
          <p:cNvPr id="3" name="内容占位符 2"/>
          <p:cNvSpPr>
            <a:spLocks noGrp="1"/>
          </p:cNvSpPr>
          <p:nvPr>
            <p:ph idx="1"/>
          </p:nvPr>
        </p:nvSpPr>
        <p:spPr>
          <a:xfrm>
            <a:off x="467544" y="1412776"/>
            <a:ext cx="8229600" cy="4525963"/>
          </a:xfrm>
        </p:spPr>
        <p:txBody>
          <a:bodyPr>
            <a:normAutofit/>
          </a:bodyPr>
          <a:lstStyle/>
          <a:p>
            <a:pPr>
              <a:lnSpc>
                <a:spcPct val="150000"/>
              </a:lnSpc>
            </a:pPr>
            <a:r>
              <a:rPr lang="zh-CN" altLang="en-US" dirty="0" smtClean="0"/>
              <a:t>（三）</a:t>
            </a:r>
            <a:r>
              <a:rPr lang="zh-CN" altLang="en-US" dirty="0" smtClean="0"/>
              <a:t>大班</a:t>
            </a:r>
            <a:r>
              <a:rPr lang="zh-CN" altLang="en-US" dirty="0"/>
              <a:t>（</a:t>
            </a:r>
            <a:r>
              <a:rPr lang="en-US" altLang="zh-CN" dirty="0"/>
              <a:t>5~6</a:t>
            </a:r>
            <a:r>
              <a:rPr lang="zh-CN" altLang="en-US" dirty="0"/>
              <a:t>岁）幼儿的教学口语</a:t>
            </a:r>
            <a:endParaRPr lang="zh-CN" altLang="en-US" dirty="0"/>
          </a:p>
          <a:p>
            <a:pPr>
              <a:lnSpc>
                <a:spcPct val="150000"/>
              </a:lnSpc>
            </a:pPr>
            <a:r>
              <a:rPr lang="en-US" altLang="zh-CN" dirty="0" smtClean="0"/>
              <a:t>1.</a:t>
            </a:r>
            <a:r>
              <a:rPr lang="zh-CN" altLang="en-US" dirty="0" smtClean="0"/>
              <a:t>语言</a:t>
            </a:r>
            <a:r>
              <a:rPr lang="zh-CN" altLang="en-US" dirty="0"/>
              <a:t>中出现一些表示类别概念的词。</a:t>
            </a:r>
            <a:endParaRPr lang="zh-CN" altLang="en-US" dirty="0"/>
          </a:p>
          <a:p>
            <a:pPr>
              <a:lnSpc>
                <a:spcPct val="150000"/>
              </a:lnSpc>
            </a:pPr>
            <a:r>
              <a:rPr lang="en-US" altLang="zh-CN" dirty="0" smtClean="0"/>
              <a:t>2.</a:t>
            </a:r>
            <a:r>
              <a:rPr lang="zh-CN" altLang="en-US" dirty="0" smtClean="0"/>
              <a:t>复句</a:t>
            </a:r>
            <a:r>
              <a:rPr lang="zh-CN" altLang="en-US" dirty="0"/>
              <a:t>增加。</a:t>
            </a:r>
            <a:endParaRPr lang="zh-CN" altLang="en-US" dirty="0"/>
          </a:p>
          <a:p>
            <a:pPr>
              <a:lnSpc>
                <a:spcPct val="150000"/>
              </a:lnSpc>
            </a:pPr>
            <a:r>
              <a:rPr lang="en-US" altLang="zh-CN" dirty="0" smtClean="0"/>
              <a:t>3.</a:t>
            </a:r>
            <a:r>
              <a:rPr lang="zh-CN" altLang="en-US" dirty="0" smtClean="0"/>
              <a:t>语言</a:t>
            </a:r>
            <a:r>
              <a:rPr lang="zh-CN" altLang="en-US" dirty="0"/>
              <a:t>更简洁。</a:t>
            </a:r>
            <a:endParaRPr lang="zh-CN" altLang="en-US" dirty="0"/>
          </a:p>
          <a:p>
            <a:endParaRPr lang="zh-CN" altLang="en-US" dirty="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1700808"/>
            <a:ext cx="7772400" cy="1728192"/>
          </a:xfrm>
        </p:spPr>
        <p:txBody>
          <a:bodyPr>
            <a:normAutofit fontScale="90000"/>
          </a:bodyPr>
          <a:lstStyle/>
          <a:p>
            <a:pPr algn="ctr">
              <a:lnSpc>
                <a:spcPct val="150000"/>
              </a:lnSpc>
            </a:pPr>
            <a:r>
              <a:rPr lang="zh-CN" altLang="zh-CN" dirty="0">
                <a:latin typeface="+mn-ea"/>
              </a:rPr>
              <a:t>第二节</a:t>
            </a:r>
            <a:r>
              <a:rPr lang="en-US" altLang="zh-CN" dirty="0">
                <a:latin typeface="+mn-ea"/>
              </a:rPr>
              <a:t>  </a:t>
            </a:r>
            <a:br>
              <a:rPr lang="en-US" altLang="zh-CN" dirty="0" smtClean="0">
                <a:latin typeface="+mn-ea"/>
              </a:rPr>
            </a:br>
            <a:r>
              <a:rPr lang="zh-CN" altLang="zh-CN" dirty="0" smtClean="0">
                <a:latin typeface="+mn-ea"/>
              </a:rPr>
              <a:t>幼儿</a:t>
            </a:r>
            <a:r>
              <a:rPr lang="zh-CN" altLang="zh-CN" dirty="0">
                <a:latin typeface="+mn-ea"/>
              </a:rPr>
              <a:t>教师教学口语分类</a:t>
            </a:r>
            <a:r>
              <a:rPr lang="zh-CN" altLang="zh-CN" dirty="0" smtClean="0">
                <a:latin typeface="+mn-ea"/>
              </a:rPr>
              <a:t>训练</a:t>
            </a:r>
            <a:endParaRPr lang="zh-CN" altLang="en-US" dirty="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467544" y="1052736"/>
          <a:ext cx="8229600" cy="452596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5" name="TextBox 4"/>
          <p:cNvSpPr txBox="1"/>
          <p:nvPr/>
        </p:nvSpPr>
        <p:spPr>
          <a:xfrm>
            <a:off x="5220072" y="2132856"/>
            <a:ext cx="3528392" cy="2400657"/>
          </a:xfrm>
          <a:prstGeom prst="rect">
            <a:avLst/>
          </a:prstGeom>
          <a:noFill/>
        </p:spPr>
        <p:txBody>
          <a:bodyPr wrap="square" rtlCol="0">
            <a:spAutoFit/>
          </a:bodyPr>
          <a:lstStyle/>
          <a:p>
            <a:pPr hangingPunct="0">
              <a:lnSpc>
                <a:spcPct val="150000"/>
              </a:lnSpc>
            </a:pPr>
            <a:r>
              <a:rPr lang="zh-CN" altLang="zh-CN" sz="2200" dirty="0"/>
              <a:t>导入语的</a:t>
            </a:r>
            <a:r>
              <a:rPr lang="zh-CN" altLang="zh-CN" sz="2200" dirty="0" smtClean="0"/>
              <a:t>要求</a:t>
            </a:r>
            <a:r>
              <a:rPr lang="zh-CN" altLang="en-US" sz="2200" dirty="0" smtClean="0"/>
              <a:t>：</a:t>
            </a:r>
            <a:endParaRPr lang="zh-CN" altLang="zh-CN" sz="2200" dirty="0"/>
          </a:p>
          <a:p>
            <a:pPr hangingPunct="0">
              <a:lnSpc>
                <a:spcPct val="150000"/>
              </a:lnSpc>
            </a:pPr>
            <a:r>
              <a:rPr lang="en-US" altLang="zh-CN" sz="2200" dirty="0" smtClean="0"/>
              <a:t>1.</a:t>
            </a:r>
            <a:r>
              <a:rPr lang="zh-CN" altLang="zh-CN" sz="2200" dirty="0" smtClean="0"/>
              <a:t>符合</a:t>
            </a:r>
            <a:r>
              <a:rPr lang="zh-CN" altLang="zh-CN" sz="2200" dirty="0"/>
              <a:t>学情，突出</a:t>
            </a:r>
            <a:r>
              <a:rPr lang="zh-CN" altLang="zh-CN" sz="2200" dirty="0" smtClean="0"/>
              <a:t>主题</a:t>
            </a:r>
            <a:r>
              <a:rPr lang="zh-CN" altLang="en-US" sz="2200" dirty="0" smtClean="0"/>
              <a:t>；</a:t>
            </a:r>
            <a:endParaRPr lang="zh-CN" altLang="zh-CN" sz="2200" dirty="0"/>
          </a:p>
          <a:p>
            <a:pPr hangingPunct="0">
              <a:lnSpc>
                <a:spcPct val="150000"/>
              </a:lnSpc>
            </a:pPr>
            <a:r>
              <a:rPr lang="en-US" altLang="zh-CN" sz="2200" dirty="0" smtClean="0"/>
              <a:t>2.</a:t>
            </a:r>
            <a:r>
              <a:rPr lang="zh-CN" altLang="zh-CN" sz="2200" dirty="0" smtClean="0"/>
              <a:t>变化</a:t>
            </a:r>
            <a:r>
              <a:rPr lang="zh-CN" altLang="zh-CN" sz="2200" dirty="0"/>
              <a:t>方式，新颖</a:t>
            </a:r>
            <a:r>
              <a:rPr lang="zh-CN" altLang="zh-CN" sz="2200" dirty="0" smtClean="0"/>
              <a:t>有趣</a:t>
            </a:r>
            <a:r>
              <a:rPr lang="zh-CN" altLang="en-US" sz="2200" dirty="0" smtClean="0"/>
              <a:t>；</a:t>
            </a:r>
            <a:endParaRPr lang="zh-CN" altLang="zh-CN" sz="2200" dirty="0"/>
          </a:p>
          <a:p>
            <a:pPr hangingPunct="0">
              <a:lnSpc>
                <a:spcPct val="150000"/>
              </a:lnSpc>
            </a:pPr>
            <a:r>
              <a:rPr lang="en-US" altLang="zh-CN" sz="2200" dirty="0" smtClean="0"/>
              <a:t>3.</a:t>
            </a:r>
            <a:r>
              <a:rPr lang="zh-CN" altLang="zh-CN" sz="2200" dirty="0" smtClean="0"/>
              <a:t>简洁</a:t>
            </a:r>
            <a:r>
              <a:rPr lang="zh-CN" altLang="zh-CN" sz="2200" dirty="0"/>
              <a:t>明了，富有艺术性。</a:t>
            </a:r>
            <a:endParaRPr lang="zh-CN" altLang="zh-CN" sz="2200" dirty="0"/>
          </a:p>
          <a:p>
            <a:endParaRPr lang="zh-CN" altLang="en-US" dirty="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467544" y="1052736"/>
          <a:ext cx="8229600" cy="452596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5" name="TextBox 4"/>
          <p:cNvSpPr txBox="1"/>
          <p:nvPr/>
        </p:nvSpPr>
        <p:spPr>
          <a:xfrm>
            <a:off x="5436096" y="1844824"/>
            <a:ext cx="3528392" cy="2908489"/>
          </a:xfrm>
          <a:prstGeom prst="rect">
            <a:avLst/>
          </a:prstGeom>
          <a:noFill/>
        </p:spPr>
        <p:txBody>
          <a:bodyPr wrap="square" rtlCol="0">
            <a:spAutoFit/>
          </a:bodyPr>
          <a:lstStyle/>
          <a:p>
            <a:pPr hangingPunct="0">
              <a:lnSpc>
                <a:spcPct val="150000"/>
              </a:lnSpc>
            </a:pPr>
            <a:r>
              <a:rPr lang="zh-CN" altLang="en-US" sz="2200" dirty="0"/>
              <a:t>讲解语的要求</a:t>
            </a:r>
            <a:endParaRPr lang="zh-CN" altLang="en-US" sz="2200" dirty="0"/>
          </a:p>
          <a:p>
            <a:pPr hangingPunct="0">
              <a:lnSpc>
                <a:spcPct val="150000"/>
              </a:lnSpc>
            </a:pPr>
            <a:r>
              <a:rPr lang="en-US" altLang="zh-CN" sz="2200" dirty="0"/>
              <a:t>1.</a:t>
            </a:r>
            <a:r>
              <a:rPr lang="zh-CN" altLang="en-US" sz="2200" dirty="0"/>
              <a:t>语言简洁，条理清晰</a:t>
            </a:r>
            <a:endParaRPr lang="zh-CN" altLang="en-US" sz="2200" dirty="0"/>
          </a:p>
          <a:p>
            <a:pPr hangingPunct="0">
              <a:lnSpc>
                <a:spcPct val="150000"/>
              </a:lnSpc>
            </a:pPr>
            <a:r>
              <a:rPr lang="en-US" altLang="zh-CN" sz="2200" dirty="0"/>
              <a:t>2.</a:t>
            </a:r>
            <a:r>
              <a:rPr lang="zh-CN" altLang="en-US" sz="2200" dirty="0"/>
              <a:t>科学性强，生动形象</a:t>
            </a:r>
            <a:endParaRPr lang="zh-CN" altLang="en-US" sz="2200" dirty="0"/>
          </a:p>
          <a:p>
            <a:pPr hangingPunct="0">
              <a:lnSpc>
                <a:spcPct val="150000"/>
              </a:lnSpc>
            </a:pPr>
            <a:r>
              <a:rPr lang="en-US" altLang="zh-CN" sz="2200" dirty="0"/>
              <a:t>3.</a:t>
            </a:r>
            <a:r>
              <a:rPr lang="zh-CN" altLang="en-US" sz="2200" dirty="0"/>
              <a:t>唤起经验，启发思维</a:t>
            </a:r>
            <a:endParaRPr lang="zh-CN" altLang="en-US" sz="2200" dirty="0"/>
          </a:p>
          <a:p>
            <a:pPr hangingPunct="0">
              <a:lnSpc>
                <a:spcPct val="150000"/>
              </a:lnSpc>
            </a:pPr>
            <a:endParaRPr lang="zh-CN" altLang="zh-CN" sz="2200" dirty="0" smtClean="0"/>
          </a:p>
          <a:p>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827584" y="1916832"/>
            <a:ext cx="7772400" cy="1362075"/>
          </a:xfrm>
        </p:spPr>
        <p:txBody>
          <a:bodyPr/>
          <a:lstStyle/>
          <a:p>
            <a:pPr algn="ctr"/>
            <a:r>
              <a:rPr lang="zh-CN" altLang="en-US" b="0" dirty="0" smtClean="0"/>
              <a:t>专题一</a:t>
            </a:r>
            <a:endParaRPr lang="zh-CN" altLang="en-US" b="0" dirty="0"/>
          </a:p>
        </p:txBody>
      </p:sp>
      <p:sp>
        <p:nvSpPr>
          <p:cNvPr id="8" name="文本占位符 7"/>
          <p:cNvSpPr>
            <a:spLocks noGrp="1"/>
          </p:cNvSpPr>
          <p:nvPr>
            <p:ph type="body" idx="1"/>
          </p:nvPr>
        </p:nvSpPr>
        <p:spPr>
          <a:xfrm>
            <a:off x="755576" y="2276872"/>
            <a:ext cx="7772400" cy="1500187"/>
          </a:xfrm>
        </p:spPr>
        <p:txBody>
          <a:bodyPr>
            <a:normAutofit/>
          </a:bodyPr>
          <a:lstStyle/>
          <a:p>
            <a:pPr algn="ctr"/>
            <a:r>
              <a:rPr lang="zh-CN" altLang="zh-CN" sz="4800" b="1" dirty="0">
                <a:latin typeface="+mj-ea"/>
                <a:ea typeface="+mj-ea"/>
              </a:rPr>
              <a:t>幼儿教师口语基础</a:t>
            </a:r>
            <a:endParaRPr lang="zh-CN" altLang="en-US" sz="4800" b="1" dirty="0">
              <a:latin typeface="+mj-ea"/>
              <a:ea typeface="+mj-ea"/>
            </a:endParaRP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467544" y="1052736"/>
          <a:ext cx="8229600" cy="452596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5" name="TextBox 4"/>
          <p:cNvSpPr txBox="1"/>
          <p:nvPr/>
        </p:nvSpPr>
        <p:spPr>
          <a:xfrm>
            <a:off x="5436096" y="2132855"/>
            <a:ext cx="3528392" cy="2400657"/>
          </a:xfrm>
          <a:prstGeom prst="rect">
            <a:avLst/>
          </a:prstGeom>
          <a:noFill/>
        </p:spPr>
        <p:txBody>
          <a:bodyPr wrap="square" rtlCol="0">
            <a:spAutoFit/>
          </a:bodyPr>
          <a:lstStyle/>
          <a:p>
            <a:pPr hangingPunct="0">
              <a:lnSpc>
                <a:spcPct val="150000"/>
              </a:lnSpc>
            </a:pPr>
            <a:r>
              <a:rPr lang="zh-CN" altLang="en-US" sz="2200" dirty="0"/>
              <a:t>提问语的要求</a:t>
            </a:r>
            <a:endParaRPr lang="zh-CN" altLang="en-US" sz="2200" dirty="0"/>
          </a:p>
          <a:p>
            <a:pPr hangingPunct="0">
              <a:lnSpc>
                <a:spcPct val="150000"/>
              </a:lnSpc>
            </a:pPr>
            <a:r>
              <a:rPr lang="en-US" altLang="zh-CN" sz="2200" dirty="0"/>
              <a:t>1.</a:t>
            </a:r>
            <a:r>
              <a:rPr lang="zh-CN" altLang="en-US" sz="2200" dirty="0"/>
              <a:t>目的明确，能力导向</a:t>
            </a:r>
            <a:endParaRPr lang="zh-CN" altLang="en-US" sz="2200" dirty="0"/>
          </a:p>
          <a:p>
            <a:pPr hangingPunct="0">
              <a:lnSpc>
                <a:spcPct val="150000"/>
              </a:lnSpc>
            </a:pPr>
            <a:r>
              <a:rPr lang="en-US" altLang="zh-CN" sz="2200" dirty="0"/>
              <a:t>2.</a:t>
            </a:r>
            <a:r>
              <a:rPr lang="zh-CN" altLang="en-US" sz="2200" dirty="0"/>
              <a:t>符合学情，尊重幼儿</a:t>
            </a:r>
            <a:endParaRPr lang="zh-CN" altLang="en-US" sz="2200" dirty="0"/>
          </a:p>
          <a:p>
            <a:pPr hangingPunct="0">
              <a:lnSpc>
                <a:spcPct val="150000"/>
              </a:lnSpc>
            </a:pPr>
            <a:r>
              <a:rPr lang="en-US" altLang="zh-CN" sz="2200" dirty="0"/>
              <a:t>3.</a:t>
            </a:r>
            <a:r>
              <a:rPr lang="zh-CN" altLang="en-US" sz="2200" dirty="0"/>
              <a:t>形成阶梯型问题链</a:t>
            </a:r>
            <a:endParaRPr lang="zh-CN" altLang="en-US" sz="2200" dirty="0"/>
          </a:p>
          <a:p>
            <a:endParaRPr lang="zh-CN" altLang="en-US" dirty="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467544" y="1052736"/>
          <a:ext cx="8229600" cy="452596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7" name="TextBox 6"/>
          <p:cNvSpPr txBox="1"/>
          <p:nvPr/>
        </p:nvSpPr>
        <p:spPr>
          <a:xfrm>
            <a:off x="5292080" y="2348880"/>
            <a:ext cx="3096344" cy="2123658"/>
          </a:xfrm>
          <a:prstGeom prst="rect">
            <a:avLst/>
          </a:prstGeom>
          <a:noFill/>
        </p:spPr>
        <p:txBody>
          <a:bodyPr wrap="square" rtlCol="0">
            <a:spAutoFit/>
          </a:bodyPr>
          <a:lstStyle/>
          <a:p>
            <a:pPr hangingPunct="0">
              <a:lnSpc>
                <a:spcPct val="150000"/>
              </a:lnSpc>
            </a:pPr>
            <a:r>
              <a:rPr lang="zh-CN" altLang="en-US" sz="2200" dirty="0"/>
              <a:t>过渡</a:t>
            </a:r>
            <a:r>
              <a:rPr lang="zh-CN" altLang="en-US" sz="2200" dirty="0" smtClean="0"/>
              <a:t>语</a:t>
            </a:r>
            <a:r>
              <a:rPr lang="zh-CN" altLang="en-US" sz="2200" dirty="0"/>
              <a:t>的要求</a:t>
            </a:r>
            <a:endParaRPr lang="zh-CN" altLang="en-US" sz="2200" dirty="0"/>
          </a:p>
          <a:p>
            <a:pPr hangingPunct="0">
              <a:lnSpc>
                <a:spcPct val="150000"/>
              </a:lnSpc>
            </a:pPr>
            <a:r>
              <a:rPr lang="en-US" altLang="zh-CN" sz="2200" dirty="0"/>
              <a:t>1</a:t>
            </a:r>
            <a:r>
              <a:rPr lang="en-US" altLang="zh-CN" sz="2200" dirty="0" smtClean="0"/>
              <a:t>.</a:t>
            </a:r>
            <a:r>
              <a:rPr lang="zh-CN" altLang="zh-CN" sz="2200" dirty="0"/>
              <a:t>上下贯通、深化</a:t>
            </a:r>
            <a:r>
              <a:rPr lang="zh-CN" altLang="zh-CN" sz="2200" dirty="0" smtClean="0"/>
              <a:t>逻辑</a:t>
            </a:r>
            <a:endParaRPr lang="en-US" altLang="zh-CN" sz="2200" dirty="0" smtClean="0"/>
          </a:p>
          <a:p>
            <a:pPr hangingPunct="0">
              <a:lnSpc>
                <a:spcPct val="150000"/>
              </a:lnSpc>
            </a:pPr>
            <a:r>
              <a:rPr lang="en-US" altLang="zh-CN" sz="2200" dirty="0" smtClean="0"/>
              <a:t>2.</a:t>
            </a:r>
            <a:r>
              <a:rPr lang="zh-CN" altLang="zh-CN" sz="2200" dirty="0" smtClean="0"/>
              <a:t>短小精悍</a:t>
            </a:r>
            <a:r>
              <a:rPr lang="zh-CN" altLang="en-US" sz="2200" dirty="0" smtClean="0"/>
              <a:t>、自然勾连</a:t>
            </a:r>
            <a:endParaRPr lang="en-US" altLang="zh-CN" sz="2200" dirty="0" smtClean="0"/>
          </a:p>
          <a:p>
            <a:pPr hangingPunct="0">
              <a:lnSpc>
                <a:spcPct val="150000"/>
              </a:lnSpc>
            </a:pPr>
            <a:r>
              <a:rPr lang="en-US" altLang="zh-CN" sz="2200" dirty="0" smtClean="0"/>
              <a:t>3.</a:t>
            </a:r>
            <a:r>
              <a:rPr lang="zh-CN" altLang="zh-CN" sz="2200" dirty="0"/>
              <a:t>明晰精巧、干净利落</a:t>
            </a:r>
            <a:endParaRPr lang="zh-CN" altLang="en-US" sz="2200" dirty="0"/>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467544" y="1052736"/>
          <a:ext cx="8229600" cy="452596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7" name="TextBox 6"/>
          <p:cNvSpPr txBox="1"/>
          <p:nvPr/>
        </p:nvSpPr>
        <p:spPr>
          <a:xfrm>
            <a:off x="5292080" y="2060848"/>
            <a:ext cx="3096344" cy="2123658"/>
          </a:xfrm>
          <a:prstGeom prst="rect">
            <a:avLst/>
          </a:prstGeom>
          <a:noFill/>
        </p:spPr>
        <p:txBody>
          <a:bodyPr wrap="square" rtlCol="0">
            <a:spAutoFit/>
          </a:bodyPr>
          <a:lstStyle/>
          <a:p>
            <a:pPr hangingPunct="0">
              <a:lnSpc>
                <a:spcPct val="150000"/>
              </a:lnSpc>
            </a:pPr>
            <a:r>
              <a:rPr lang="zh-CN" altLang="en-US" sz="2200" dirty="0"/>
              <a:t>结束</a:t>
            </a:r>
            <a:r>
              <a:rPr lang="zh-CN" altLang="en-US" sz="2200" dirty="0" smtClean="0"/>
              <a:t>语</a:t>
            </a:r>
            <a:r>
              <a:rPr lang="zh-CN" altLang="en-US" sz="2200" dirty="0"/>
              <a:t>的要求</a:t>
            </a:r>
            <a:endParaRPr lang="zh-CN" altLang="en-US" sz="2200" dirty="0"/>
          </a:p>
          <a:p>
            <a:pPr hangingPunct="0">
              <a:lnSpc>
                <a:spcPct val="150000"/>
              </a:lnSpc>
            </a:pPr>
            <a:r>
              <a:rPr lang="en-US" altLang="zh-CN" sz="2200" dirty="0" smtClean="0"/>
              <a:t>1.</a:t>
            </a:r>
            <a:r>
              <a:rPr lang="zh-CN" altLang="en-US" sz="2200" dirty="0" smtClean="0"/>
              <a:t>维持兴趣</a:t>
            </a:r>
            <a:r>
              <a:rPr lang="zh-CN" altLang="en-US" sz="2200" dirty="0"/>
              <a:t>，拓展</a:t>
            </a:r>
            <a:r>
              <a:rPr lang="zh-CN" altLang="en-US" sz="2200" dirty="0" smtClean="0"/>
              <a:t>学习</a:t>
            </a:r>
            <a:endParaRPr lang="zh-CN" altLang="en-US" sz="2200" dirty="0"/>
          </a:p>
          <a:p>
            <a:pPr hangingPunct="0">
              <a:lnSpc>
                <a:spcPct val="150000"/>
              </a:lnSpc>
            </a:pPr>
            <a:r>
              <a:rPr lang="en-US" altLang="zh-CN" sz="2200" dirty="0"/>
              <a:t>2</a:t>
            </a:r>
            <a:r>
              <a:rPr lang="en-US" altLang="zh-CN" sz="2200" dirty="0" smtClean="0"/>
              <a:t>.</a:t>
            </a:r>
            <a:r>
              <a:rPr lang="zh-CN" altLang="en-US" sz="2200" dirty="0"/>
              <a:t>有效</a:t>
            </a:r>
            <a:r>
              <a:rPr lang="zh-CN" altLang="en-US" sz="2200" dirty="0" smtClean="0"/>
              <a:t>激励，正面</a:t>
            </a:r>
            <a:r>
              <a:rPr lang="zh-CN" altLang="en-US" sz="2200" dirty="0"/>
              <a:t>引导</a:t>
            </a:r>
            <a:endParaRPr lang="zh-CN" altLang="en-US" sz="2200" dirty="0"/>
          </a:p>
          <a:p>
            <a:pPr hangingPunct="0">
              <a:lnSpc>
                <a:spcPct val="150000"/>
              </a:lnSpc>
            </a:pPr>
            <a:r>
              <a:rPr lang="en-US" altLang="zh-CN" sz="2200" dirty="0" smtClean="0"/>
              <a:t>3.</a:t>
            </a:r>
            <a:r>
              <a:rPr lang="zh-CN" altLang="en-US" sz="2200" dirty="0" smtClean="0"/>
              <a:t>提炼</a:t>
            </a:r>
            <a:r>
              <a:rPr lang="zh-CN" altLang="en-US" sz="2200" dirty="0"/>
              <a:t>升华，画龙点睛</a:t>
            </a:r>
            <a:endParaRPr lang="zh-CN" altLang="en-US" sz="2200" dirty="0"/>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827584" y="1916832"/>
            <a:ext cx="7772400" cy="1362075"/>
          </a:xfrm>
        </p:spPr>
        <p:txBody>
          <a:bodyPr/>
          <a:lstStyle/>
          <a:p>
            <a:pPr algn="ctr"/>
            <a:r>
              <a:rPr lang="zh-CN" altLang="en-US" b="0" dirty="0" smtClean="0"/>
              <a:t>专题五</a:t>
            </a:r>
            <a:endParaRPr lang="zh-CN" altLang="en-US" b="0" dirty="0"/>
          </a:p>
        </p:txBody>
      </p:sp>
      <p:sp>
        <p:nvSpPr>
          <p:cNvPr id="8" name="文本占位符 7"/>
          <p:cNvSpPr>
            <a:spLocks noGrp="1"/>
          </p:cNvSpPr>
          <p:nvPr>
            <p:ph type="body" idx="1"/>
          </p:nvPr>
        </p:nvSpPr>
        <p:spPr>
          <a:xfrm>
            <a:off x="971600" y="2348880"/>
            <a:ext cx="7772400" cy="1500187"/>
          </a:xfrm>
        </p:spPr>
        <p:txBody>
          <a:bodyPr>
            <a:normAutofit/>
          </a:bodyPr>
          <a:lstStyle/>
          <a:p>
            <a:pPr algn="ctr"/>
            <a:r>
              <a:rPr lang="zh-CN" altLang="en-US" sz="4800" b="1" dirty="0"/>
              <a:t>幼儿教师</a:t>
            </a:r>
            <a:r>
              <a:rPr lang="zh-CN" altLang="en-US" sz="4800" b="1" dirty="0" smtClean="0"/>
              <a:t>教育口语</a:t>
            </a:r>
            <a:endParaRPr lang="zh-CN" altLang="zh-CN" sz="4800" dirty="0"/>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幼儿教师教育</a:t>
            </a:r>
            <a:r>
              <a:rPr lang="zh-CN" altLang="en-US" dirty="0" smtClean="0"/>
              <a:t>口语</a:t>
            </a:r>
            <a:endParaRPr lang="zh-CN" altLang="en-US" dirty="0"/>
          </a:p>
        </p:txBody>
      </p:sp>
      <p:sp>
        <p:nvSpPr>
          <p:cNvPr id="3" name="内容占位符 2"/>
          <p:cNvSpPr>
            <a:spLocks noGrp="1"/>
          </p:cNvSpPr>
          <p:nvPr>
            <p:ph idx="1"/>
          </p:nvPr>
        </p:nvSpPr>
        <p:spPr/>
        <p:txBody>
          <a:bodyPr>
            <a:normAutofit/>
          </a:bodyPr>
          <a:lstStyle/>
          <a:p>
            <a:pPr>
              <a:lnSpc>
                <a:spcPct val="150000"/>
              </a:lnSpc>
            </a:pPr>
            <a:r>
              <a:rPr lang="zh-CN" altLang="zh-CN" sz="2800" dirty="0"/>
              <a:t>幼儿教师教育口语是幼儿教师根据党和国家的教育方针对幼儿进行思想品德和行为规范教育的工作用语，是幼儿教师在课堂和其他幼儿活动场所进行教育性谈话的职业语言</a:t>
            </a:r>
            <a:r>
              <a:rPr lang="zh-CN" altLang="zh-CN" sz="2800" dirty="0" smtClean="0"/>
              <a:t>。</a:t>
            </a:r>
            <a:endParaRPr lang="en-US" altLang="zh-CN" sz="2800" dirty="0" smtClean="0"/>
          </a:p>
          <a:p>
            <a:pPr>
              <a:lnSpc>
                <a:spcPct val="150000"/>
              </a:lnSpc>
            </a:pPr>
            <a:r>
              <a:rPr lang="zh-CN" altLang="zh-CN" sz="2800" dirty="0" smtClean="0"/>
              <a:t>教育</a:t>
            </a:r>
            <a:r>
              <a:rPr lang="zh-CN" altLang="zh-CN" sz="2800" dirty="0"/>
              <a:t>口语几乎渗透在每一个教育板块和教育环节中，给幼儿以道德、理想、情操的引导与培育。</a:t>
            </a:r>
            <a:endParaRPr lang="zh-CN" altLang="en-US" sz="2800" dirty="0"/>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188640"/>
            <a:ext cx="8229600" cy="1008112"/>
          </a:xfrm>
        </p:spPr>
        <p:txBody>
          <a:bodyPr>
            <a:normAutofit/>
          </a:bodyPr>
          <a:lstStyle/>
          <a:p>
            <a:r>
              <a:rPr lang="zh-CN" altLang="zh-CN" sz="4000" dirty="0"/>
              <a:t>第一节</a:t>
            </a:r>
            <a:r>
              <a:rPr lang="en-US" altLang="zh-CN" sz="4000" dirty="0"/>
              <a:t>  </a:t>
            </a:r>
            <a:r>
              <a:rPr lang="zh-CN" altLang="zh-CN" sz="4000" dirty="0"/>
              <a:t>幼儿教师教育口语</a:t>
            </a:r>
            <a:r>
              <a:rPr lang="zh-CN" altLang="zh-CN" sz="4000" dirty="0" smtClean="0"/>
              <a:t>概述</a:t>
            </a:r>
            <a:endParaRPr lang="zh-CN" altLang="en-US" sz="4000" dirty="0"/>
          </a:p>
        </p:txBody>
      </p:sp>
      <p:sp>
        <p:nvSpPr>
          <p:cNvPr id="3" name="内容占位符 2"/>
          <p:cNvSpPr>
            <a:spLocks noGrp="1"/>
          </p:cNvSpPr>
          <p:nvPr>
            <p:ph idx="1"/>
          </p:nvPr>
        </p:nvSpPr>
        <p:spPr>
          <a:xfrm>
            <a:off x="467544" y="1340768"/>
            <a:ext cx="8229600" cy="4525963"/>
          </a:xfrm>
        </p:spPr>
        <p:txBody>
          <a:bodyPr>
            <a:normAutofit fontScale="92500" lnSpcReduction="20000"/>
          </a:bodyPr>
          <a:lstStyle/>
          <a:p>
            <a:pPr>
              <a:lnSpc>
                <a:spcPct val="150000"/>
              </a:lnSpc>
            </a:pPr>
            <a:r>
              <a:rPr lang="zh-CN" altLang="zh-CN" sz="2800" dirty="0"/>
              <a:t>幼儿教师教育</a:t>
            </a:r>
            <a:r>
              <a:rPr lang="zh-CN" altLang="zh-CN" sz="2800" dirty="0" smtClean="0"/>
              <a:t>口语是</a:t>
            </a:r>
            <a:r>
              <a:rPr lang="zh-CN" altLang="zh-CN" sz="2800" dirty="0"/>
              <a:t>教师在对幼儿进行日常行为规范教育、引导幼儿树立正确是非观过程中所使用的具有</a:t>
            </a:r>
            <a:r>
              <a:rPr lang="zh-CN" altLang="zh-CN" sz="2800" b="1" dirty="0"/>
              <a:t>说服力、感染力</a:t>
            </a:r>
            <a:r>
              <a:rPr lang="zh-CN" altLang="zh-CN" sz="2800" dirty="0"/>
              <a:t>的职业</a:t>
            </a:r>
            <a:r>
              <a:rPr lang="zh-CN" altLang="zh-CN" sz="2800" dirty="0" smtClean="0"/>
              <a:t>语言</a:t>
            </a:r>
            <a:r>
              <a:rPr lang="zh-CN" altLang="en-US" sz="2800" dirty="0" smtClean="0"/>
              <a:t>。</a:t>
            </a:r>
            <a:endParaRPr lang="en-US" altLang="zh-CN" sz="2800" dirty="0" smtClean="0"/>
          </a:p>
          <a:p>
            <a:pPr>
              <a:lnSpc>
                <a:spcPct val="150000"/>
              </a:lnSpc>
            </a:pPr>
            <a:r>
              <a:rPr lang="zh-CN" altLang="zh-CN" sz="2800" dirty="0" smtClean="0"/>
              <a:t>由于</a:t>
            </a:r>
            <a:r>
              <a:rPr lang="zh-CN" altLang="zh-CN" sz="2800" dirty="0"/>
              <a:t>幼儿年龄小，认知水平较低</a:t>
            </a:r>
            <a:r>
              <a:rPr lang="zh-CN" altLang="zh-CN" sz="2800" dirty="0" smtClean="0"/>
              <a:t>，幼儿教师</a:t>
            </a:r>
            <a:r>
              <a:rPr lang="zh-CN" altLang="en-US" sz="2800" dirty="0" smtClean="0"/>
              <a:t>在使用教育口语过程中，需要</a:t>
            </a:r>
            <a:r>
              <a:rPr lang="zh-CN" altLang="zh-CN" sz="2800" dirty="0" smtClean="0"/>
              <a:t>遵循</a:t>
            </a:r>
            <a:r>
              <a:rPr lang="zh-CN" altLang="zh-CN" sz="2800" dirty="0"/>
              <a:t>幼儿的身心发展</a:t>
            </a:r>
            <a:r>
              <a:rPr lang="zh-CN" altLang="zh-CN" sz="2800" dirty="0" smtClean="0"/>
              <a:t>特点，掌握</a:t>
            </a:r>
            <a:r>
              <a:rPr lang="zh-CN" altLang="zh-CN" sz="2800" dirty="0"/>
              <a:t>学前教育学、心理学等专业理论知识，在不断积累实践经验的基础上</a:t>
            </a:r>
            <a:r>
              <a:rPr lang="zh-CN" altLang="zh-CN" sz="2800" dirty="0" smtClean="0"/>
              <a:t>，因势利导</a:t>
            </a:r>
            <a:r>
              <a:rPr lang="zh-CN" altLang="zh-CN" sz="2800" dirty="0"/>
              <a:t>、因人而异，全面做好幼儿教育工作。</a:t>
            </a:r>
            <a:endParaRPr lang="zh-CN" altLang="zh-CN" sz="2800" dirty="0"/>
          </a:p>
          <a:p>
            <a:endParaRPr lang="zh-CN" altLang="en-US" dirty="0"/>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922114"/>
          </a:xfrm>
        </p:spPr>
        <p:txBody>
          <a:bodyPr>
            <a:normAutofit/>
          </a:bodyPr>
          <a:lstStyle/>
          <a:p>
            <a:r>
              <a:rPr lang="zh-CN" altLang="zh-CN" sz="4000" dirty="0"/>
              <a:t>一、幼儿教师教育口语的</a:t>
            </a:r>
            <a:r>
              <a:rPr lang="zh-CN" altLang="zh-CN" sz="4000" dirty="0" smtClean="0"/>
              <a:t>原则</a:t>
            </a:r>
            <a:endParaRPr lang="zh-CN" altLang="en-US" sz="4000" dirty="0"/>
          </a:p>
        </p:txBody>
      </p:sp>
      <p:sp>
        <p:nvSpPr>
          <p:cNvPr id="3" name="内容占位符 2"/>
          <p:cNvSpPr>
            <a:spLocks noGrp="1"/>
          </p:cNvSpPr>
          <p:nvPr>
            <p:ph idx="1"/>
          </p:nvPr>
        </p:nvSpPr>
        <p:spPr>
          <a:xfrm>
            <a:off x="467544" y="1412776"/>
            <a:ext cx="8229600" cy="4525963"/>
          </a:xfrm>
        </p:spPr>
        <p:txBody>
          <a:bodyPr/>
          <a:lstStyle/>
          <a:p>
            <a:pPr>
              <a:lnSpc>
                <a:spcPct val="150000"/>
              </a:lnSpc>
            </a:pPr>
            <a:r>
              <a:rPr lang="zh-CN" altLang="en-US" dirty="0"/>
              <a:t>（一）民主性原则</a:t>
            </a:r>
            <a:endParaRPr lang="zh-CN" altLang="en-US" dirty="0"/>
          </a:p>
          <a:p>
            <a:pPr>
              <a:lnSpc>
                <a:spcPct val="150000"/>
              </a:lnSpc>
            </a:pPr>
            <a:r>
              <a:rPr lang="zh-CN" altLang="en-US" dirty="0"/>
              <a:t>（二）正面性原则</a:t>
            </a:r>
            <a:endParaRPr lang="zh-CN" altLang="en-US" dirty="0"/>
          </a:p>
          <a:p>
            <a:pPr>
              <a:lnSpc>
                <a:spcPct val="150000"/>
              </a:lnSpc>
            </a:pPr>
            <a:r>
              <a:rPr lang="zh-CN" altLang="en-US" dirty="0"/>
              <a:t>（三）浅显性原则</a:t>
            </a:r>
            <a:endParaRPr lang="zh-CN" altLang="en-US" dirty="0"/>
          </a:p>
          <a:p>
            <a:pPr>
              <a:lnSpc>
                <a:spcPct val="150000"/>
              </a:lnSpc>
            </a:pPr>
            <a:r>
              <a:rPr lang="zh-CN" altLang="en-US" dirty="0"/>
              <a:t>（四）针对性原则</a:t>
            </a:r>
            <a:endParaRPr lang="zh-CN" altLang="en-US" dirty="0"/>
          </a:p>
          <a:p>
            <a:pPr>
              <a:lnSpc>
                <a:spcPct val="150000"/>
              </a:lnSpc>
            </a:pPr>
            <a:r>
              <a:rPr lang="zh-CN" altLang="en-US" dirty="0"/>
              <a:t>（五）时效性原则</a:t>
            </a:r>
            <a:endParaRPr lang="zh-CN" altLang="en-US" dirty="0"/>
          </a:p>
          <a:p>
            <a:endParaRPr lang="zh-CN" altLang="en-US" dirty="0"/>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922114"/>
          </a:xfrm>
        </p:spPr>
        <p:txBody>
          <a:bodyPr>
            <a:normAutofit/>
          </a:bodyPr>
          <a:lstStyle/>
          <a:p>
            <a:r>
              <a:rPr lang="zh-CN" altLang="en-US" sz="4000" dirty="0"/>
              <a:t>二、幼儿教师教育口语的特点</a:t>
            </a:r>
            <a:endParaRPr lang="zh-CN" altLang="en-US" sz="4000" dirty="0"/>
          </a:p>
        </p:txBody>
      </p:sp>
      <p:sp>
        <p:nvSpPr>
          <p:cNvPr id="3" name="内容占位符 2"/>
          <p:cNvSpPr>
            <a:spLocks noGrp="1"/>
          </p:cNvSpPr>
          <p:nvPr>
            <p:ph idx="1"/>
          </p:nvPr>
        </p:nvSpPr>
        <p:spPr>
          <a:xfrm>
            <a:off x="467544" y="1412776"/>
            <a:ext cx="8229600" cy="4525963"/>
          </a:xfrm>
        </p:spPr>
        <p:txBody>
          <a:bodyPr/>
          <a:lstStyle/>
          <a:p>
            <a:pPr>
              <a:lnSpc>
                <a:spcPct val="150000"/>
              </a:lnSpc>
            </a:pPr>
            <a:r>
              <a:rPr lang="zh-CN" altLang="en-US" dirty="0"/>
              <a:t>（一）以情动人，明理启智</a:t>
            </a:r>
            <a:endParaRPr lang="zh-CN" altLang="en-US" dirty="0"/>
          </a:p>
          <a:p>
            <a:pPr>
              <a:lnSpc>
                <a:spcPct val="150000"/>
              </a:lnSpc>
            </a:pPr>
            <a:r>
              <a:rPr lang="zh-CN" altLang="en-US" dirty="0"/>
              <a:t>（二）用语规范，言简意赅</a:t>
            </a:r>
            <a:endParaRPr lang="zh-CN" altLang="en-US" dirty="0"/>
          </a:p>
          <a:p>
            <a:pPr>
              <a:lnSpc>
                <a:spcPct val="150000"/>
              </a:lnSpc>
            </a:pPr>
            <a:r>
              <a:rPr lang="zh-CN" altLang="en-US" dirty="0"/>
              <a:t>（三）感染力强，富有童趣</a:t>
            </a:r>
            <a:endParaRPr lang="zh-CN" altLang="en-US" dirty="0"/>
          </a:p>
          <a:p>
            <a:endParaRPr lang="zh-CN" altLang="en-US" dirty="0"/>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第二节 </a:t>
            </a:r>
            <a:r>
              <a:rPr lang="zh-CN" altLang="en-US" dirty="0" smtClean="0"/>
              <a:t>幼儿</a:t>
            </a:r>
            <a:r>
              <a:rPr lang="zh-CN" altLang="en-US" dirty="0"/>
              <a:t>教师教育口语分类训练</a:t>
            </a:r>
            <a:endParaRPr lang="zh-CN" altLang="en-US" dirty="0"/>
          </a:p>
        </p:txBody>
      </p:sp>
      <p:sp>
        <p:nvSpPr>
          <p:cNvPr id="3" name="内容占位符 2"/>
          <p:cNvSpPr>
            <a:spLocks noGrp="1"/>
          </p:cNvSpPr>
          <p:nvPr>
            <p:ph idx="1"/>
          </p:nvPr>
        </p:nvSpPr>
        <p:spPr>
          <a:xfrm>
            <a:off x="467544" y="1484784"/>
            <a:ext cx="8229600" cy="4525963"/>
          </a:xfrm>
        </p:spPr>
        <p:txBody>
          <a:bodyPr>
            <a:normAutofit/>
          </a:bodyPr>
          <a:lstStyle/>
          <a:p>
            <a:pPr>
              <a:lnSpc>
                <a:spcPct val="150000"/>
              </a:lnSpc>
            </a:pPr>
            <a:r>
              <a:rPr lang="zh-CN" altLang="zh-CN" sz="2600" dirty="0"/>
              <a:t>不同幼儿在性格、家庭环境、智力发展、语言能力等许多方面都有差异，教师应该遵循他们的身心发展规律，</a:t>
            </a:r>
            <a:r>
              <a:rPr lang="zh-CN" altLang="zh-CN" sz="2600" b="1" dirty="0"/>
              <a:t>注重差别性</a:t>
            </a:r>
            <a:r>
              <a:rPr lang="zh-CN" altLang="zh-CN" sz="2600" dirty="0"/>
              <a:t>，结合幼儿的气质特点有针对性的用语言来展开有效的沟通和教育</a:t>
            </a:r>
            <a:r>
              <a:rPr lang="zh-CN" altLang="zh-CN" sz="2600" dirty="0" smtClean="0"/>
              <a:t>。</a:t>
            </a:r>
            <a:endParaRPr lang="en-US" altLang="zh-CN" sz="2600" dirty="0" smtClean="0"/>
          </a:p>
          <a:p>
            <a:pPr>
              <a:lnSpc>
                <a:spcPct val="150000"/>
              </a:lnSpc>
            </a:pPr>
            <a:r>
              <a:rPr lang="zh-CN" altLang="zh-CN" sz="2600" dirty="0"/>
              <a:t>这对教师的要求很高，除了具备正确的儿童观、教育观，还必须考虑</a:t>
            </a:r>
            <a:r>
              <a:rPr lang="zh-CN" altLang="zh-CN" sz="2600" dirty="0" smtClean="0"/>
              <a:t>不同幼儿</a:t>
            </a:r>
            <a:r>
              <a:rPr lang="zh-CN" altLang="zh-CN" sz="2600" dirty="0"/>
              <a:t>的</a:t>
            </a:r>
            <a:r>
              <a:rPr lang="zh-CN" altLang="zh-CN" sz="2600" b="1" dirty="0"/>
              <a:t>接受性心理特点</a:t>
            </a:r>
            <a:r>
              <a:rPr lang="zh-CN" altLang="zh-CN" sz="2600" dirty="0"/>
              <a:t>，采取恰当的语言表达方法。</a:t>
            </a:r>
            <a:endParaRPr lang="zh-CN" altLang="zh-CN" sz="2600" dirty="0"/>
          </a:p>
          <a:p>
            <a:endParaRPr lang="zh-CN" altLang="en-US" dirty="0"/>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4000" dirty="0"/>
              <a:t>一、沟通</a:t>
            </a:r>
            <a:r>
              <a:rPr lang="zh-CN" altLang="zh-CN" sz="4000" dirty="0" smtClean="0"/>
              <a:t>语</a:t>
            </a:r>
            <a:endParaRPr lang="zh-CN" altLang="en-US" sz="4000" dirty="0"/>
          </a:p>
        </p:txBody>
      </p:sp>
      <p:sp>
        <p:nvSpPr>
          <p:cNvPr id="3" name="内容占位符 2"/>
          <p:cNvSpPr>
            <a:spLocks noGrp="1"/>
          </p:cNvSpPr>
          <p:nvPr>
            <p:ph idx="1"/>
          </p:nvPr>
        </p:nvSpPr>
        <p:spPr>
          <a:xfrm>
            <a:off x="467544" y="1412776"/>
            <a:ext cx="8229600" cy="4525963"/>
          </a:xfrm>
        </p:spPr>
        <p:txBody>
          <a:bodyPr>
            <a:normAutofit/>
          </a:bodyPr>
          <a:lstStyle/>
          <a:p>
            <a:pPr>
              <a:lnSpc>
                <a:spcPct val="150000"/>
              </a:lnSpc>
            </a:pPr>
            <a:r>
              <a:rPr lang="zh-CN" altLang="en-US" sz="2800" dirty="0" smtClean="0"/>
              <a:t>定义：</a:t>
            </a:r>
            <a:r>
              <a:rPr lang="zh-CN" altLang="zh-CN" sz="2800" dirty="0" smtClean="0"/>
              <a:t>指</a:t>
            </a:r>
            <a:r>
              <a:rPr lang="zh-CN" altLang="zh-CN" sz="2800" dirty="0"/>
              <a:t>在体察对方特定处境的前提下，迅速选择恰当的表达内容和方式以争取对方认同或配合的言语策略和技巧，包括言语沟通和非言语沟通两种方式</a:t>
            </a:r>
            <a:r>
              <a:rPr lang="zh-CN" altLang="zh-CN" sz="2800" dirty="0" smtClean="0"/>
              <a:t>。</a:t>
            </a:r>
            <a:endParaRPr lang="en-US" altLang="zh-CN" sz="2800" dirty="0" smtClean="0"/>
          </a:p>
          <a:p>
            <a:pPr>
              <a:lnSpc>
                <a:spcPct val="150000"/>
              </a:lnSpc>
            </a:pPr>
            <a:r>
              <a:rPr lang="zh-CN" altLang="en-US" sz="2800" dirty="0" smtClean="0"/>
              <a:t>特点：</a:t>
            </a:r>
            <a:r>
              <a:rPr lang="zh-CN" altLang="zh-CN" sz="2800" dirty="0"/>
              <a:t>互动</a:t>
            </a:r>
            <a:r>
              <a:rPr lang="zh-CN" altLang="zh-CN" sz="2800" dirty="0" smtClean="0"/>
              <a:t>性</a:t>
            </a:r>
            <a:r>
              <a:rPr lang="zh-CN" altLang="en-US" sz="2800" dirty="0" smtClean="0"/>
              <a:t>、</a:t>
            </a:r>
            <a:r>
              <a:rPr lang="zh-CN" altLang="zh-CN" sz="2800" dirty="0" smtClean="0"/>
              <a:t>完整性</a:t>
            </a:r>
            <a:endParaRPr lang="en-US" altLang="zh-CN" sz="2800" dirty="0" smtClean="0"/>
          </a:p>
          <a:p>
            <a:pPr>
              <a:lnSpc>
                <a:spcPct val="150000"/>
              </a:lnSpc>
            </a:pPr>
            <a:r>
              <a:rPr lang="zh-CN" altLang="en-US" sz="2800" dirty="0" smtClean="0"/>
              <a:t>作用：了解、评估、贴近、激发</a:t>
            </a:r>
            <a:endParaRPr lang="zh-CN" altLang="en-US" sz="28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a:t>
            </a:r>
            <a:r>
              <a:rPr lang="zh-CN" altLang="en-US" dirty="0" smtClean="0"/>
              <a:t>节 现代汉语概述</a:t>
            </a:r>
            <a:endParaRPr lang="zh-CN" altLang="en-US" dirty="0"/>
          </a:p>
        </p:txBody>
      </p:sp>
      <p:sp>
        <p:nvSpPr>
          <p:cNvPr id="3" name="内容占位符 2"/>
          <p:cNvSpPr>
            <a:spLocks noGrp="1"/>
          </p:cNvSpPr>
          <p:nvPr>
            <p:ph idx="1"/>
          </p:nvPr>
        </p:nvSpPr>
        <p:spPr>
          <a:xfrm>
            <a:off x="467544" y="1484784"/>
            <a:ext cx="8229600" cy="4525963"/>
          </a:xfrm>
        </p:spPr>
        <p:txBody>
          <a:bodyPr>
            <a:normAutofit/>
          </a:bodyPr>
          <a:lstStyle/>
          <a:p>
            <a:pPr hangingPunct="0">
              <a:lnSpc>
                <a:spcPct val="150000"/>
              </a:lnSpc>
            </a:pPr>
            <a:r>
              <a:rPr lang="zh-CN" altLang="en-US" sz="2800" dirty="0" smtClean="0"/>
              <a:t>概念：</a:t>
            </a:r>
            <a:r>
              <a:rPr lang="zh-CN" altLang="zh-CN" sz="2800" dirty="0" smtClean="0"/>
              <a:t>现代汉语</a:t>
            </a:r>
            <a:r>
              <a:rPr lang="zh-CN" altLang="zh-CN" sz="2800" dirty="0"/>
              <a:t>是现代汉民族共同语的简称，也是国家的通用语言普通话。《中华人民共和国语言文字法》规定“国家通用语言文字是普通话和规范汉字”。普通话是通用语言的口头语，规范汉字是通用的书面表达</a:t>
            </a:r>
            <a:r>
              <a:rPr lang="zh-CN" altLang="zh-CN" sz="2800" dirty="0" smtClean="0"/>
              <a:t>。</a:t>
            </a:r>
            <a:endParaRPr lang="en-US" altLang="zh-CN" sz="2800" dirty="0" smtClean="0"/>
          </a:p>
          <a:p>
            <a:pPr hangingPunct="0">
              <a:lnSpc>
                <a:spcPts val="3800"/>
              </a:lnSpc>
            </a:pPr>
            <a:endParaRPr lang="en-US" altLang="zh-CN" sz="2800" dirty="0" smtClean="0"/>
          </a:p>
          <a:p>
            <a:pPr algn="ctr" hangingPunct="0">
              <a:lnSpc>
                <a:spcPts val="3800"/>
              </a:lnSpc>
            </a:pPr>
            <a:r>
              <a:rPr lang="zh-CN" altLang="zh-CN" sz="2800" dirty="0" smtClean="0">
                <a:latin typeface="楷体" panose="02010609060101010101" pitchFamily="49" charset="-122"/>
                <a:ea typeface="楷体" panose="02010609060101010101" pitchFamily="49" charset="-122"/>
              </a:rPr>
              <a:t>汉语是世界上最悠久的语言</a:t>
            </a:r>
            <a:r>
              <a:rPr lang="zh-CN" altLang="en-US" sz="2800" dirty="0" smtClean="0">
                <a:latin typeface="楷体" panose="02010609060101010101" pitchFamily="49" charset="-122"/>
                <a:ea typeface="楷体" panose="02010609060101010101" pitchFamily="49" charset="-122"/>
              </a:rPr>
              <a:t>之一</a:t>
            </a:r>
            <a:endParaRPr lang="en-US" altLang="zh-CN" sz="2800" dirty="0" smtClean="0">
              <a:latin typeface="楷体" panose="02010609060101010101" pitchFamily="49" charset="-122"/>
              <a:ea typeface="楷体" panose="02010609060101010101" pitchFamily="49" charset="-122"/>
            </a:endParaRPr>
          </a:p>
          <a:p>
            <a:pPr marL="0" indent="0" hangingPunct="0">
              <a:lnSpc>
                <a:spcPts val="3800"/>
              </a:lnSpc>
              <a:buNone/>
            </a:pPr>
            <a:endParaRPr lang="zh-CN" altLang="en-US" sz="2800" dirty="0"/>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4000" dirty="0" smtClean="0"/>
              <a:t>沟通语</a:t>
            </a:r>
            <a:r>
              <a:rPr lang="zh-CN" altLang="en-US" sz="4000" dirty="0" smtClean="0"/>
              <a:t>的技巧</a:t>
            </a:r>
            <a:endParaRPr lang="zh-CN" altLang="en-US" sz="4000" dirty="0"/>
          </a:p>
        </p:txBody>
      </p:sp>
      <p:sp>
        <p:nvSpPr>
          <p:cNvPr id="4" name="文本占位符 3"/>
          <p:cNvSpPr>
            <a:spLocks noGrp="1"/>
          </p:cNvSpPr>
          <p:nvPr>
            <p:ph type="body" idx="1"/>
          </p:nvPr>
        </p:nvSpPr>
        <p:spPr/>
        <p:txBody>
          <a:bodyPr/>
          <a:lstStyle/>
          <a:p>
            <a:pPr algn="ctr"/>
            <a:r>
              <a:rPr lang="en-US" altLang="zh-CN" dirty="0"/>
              <a:t>1.</a:t>
            </a:r>
            <a:r>
              <a:rPr lang="zh-CN" altLang="zh-CN" dirty="0" smtClean="0"/>
              <a:t>非言语沟通</a:t>
            </a:r>
            <a:endParaRPr lang="zh-CN" altLang="zh-CN" dirty="0"/>
          </a:p>
        </p:txBody>
      </p:sp>
      <p:sp>
        <p:nvSpPr>
          <p:cNvPr id="5" name="内容占位符 4"/>
          <p:cNvSpPr>
            <a:spLocks noGrp="1"/>
          </p:cNvSpPr>
          <p:nvPr>
            <p:ph sz="half" idx="2"/>
          </p:nvPr>
        </p:nvSpPr>
        <p:spPr/>
        <p:txBody>
          <a:bodyPr/>
          <a:lstStyle/>
          <a:p>
            <a:pPr algn="ctr" hangingPunct="0">
              <a:lnSpc>
                <a:spcPct val="150000"/>
              </a:lnSpc>
            </a:pPr>
            <a:r>
              <a:rPr lang="zh-CN" altLang="zh-CN" dirty="0" smtClean="0"/>
              <a:t>（</a:t>
            </a:r>
            <a:r>
              <a:rPr lang="en-US" altLang="zh-CN" dirty="0"/>
              <a:t>1</a:t>
            </a:r>
            <a:r>
              <a:rPr lang="zh-CN" altLang="zh-CN" dirty="0"/>
              <a:t>）表情</a:t>
            </a:r>
            <a:endParaRPr lang="zh-CN" altLang="zh-CN" dirty="0"/>
          </a:p>
          <a:p>
            <a:pPr algn="ctr" hangingPunct="0">
              <a:lnSpc>
                <a:spcPct val="150000"/>
              </a:lnSpc>
            </a:pPr>
            <a:r>
              <a:rPr lang="zh-CN" altLang="zh-CN" dirty="0"/>
              <a:t>（</a:t>
            </a:r>
            <a:r>
              <a:rPr lang="en-US" altLang="zh-CN" dirty="0"/>
              <a:t>2</a:t>
            </a:r>
            <a:r>
              <a:rPr lang="zh-CN" altLang="zh-CN" dirty="0"/>
              <a:t>）眼神</a:t>
            </a:r>
            <a:endParaRPr lang="zh-CN" altLang="zh-CN" dirty="0"/>
          </a:p>
          <a:p>
            <a:pPr algn="ctr" hangingPunct="0">
              <a:lnSpc>
                <a:spcPct val="150000"/>
              </a:lnSpc>
            </a:pPr>
            <a:r>
              <a:rPr lang="zh-CN" altLang="zh-CN" dirty="0"/>
              <a:t>（</a:t>
            </a:r>
            <a:r>
              <a:rPr lang="en-US" altLang="zh-CN" dirty="0"/>
              <a:t>3</a:t>
            </a:r>
            <a:r>
              <a:rPr lang="zh-CN" altLang="zh-CN" dirty="0"/>
              <a:t>）身姿</a:t>
            </a:r>
            <a:endParaRPr lang="zh-CN" altLang="zh-CN" dirty="0"/>
          </a:p>
          <a:p>
            <a:pPr>
              <a:lnSpc>
                <a:spcPct val="150000"/>
              </a:lnSpc>
            </a:pPr>
            <a:endParaRPr lang="zh-CN" altLang="en-US" dirty="0"/>
          </a:p>
        </p:txBody>
      </p:sp>
      <p:sp>
        <p:nvSpPr>
          <p:cNvPr id="6" name="文本占位符 5"/>
          <p:cNvSpPr>
            <a:spLocks noGrp="1"/>
          </p:cNvSpPr>
          <p:nvPr>
            <p:ph type="body" sz="quarter" idx="3"/>
          </p:nvPr>
        </p:nvSpPr>
        <p:spPr/>
        <p:txBody>
          <a:bodyPr/>
          <a:lstStyle/>
          <a:p>
            <a:r>
              <a:rPr lang="en-US" altLang="zh-CN" dirty="0" smtClean="0"/>
              <a:t>2.</a:t>
            </a:r>
            <a:r>
              <a:rPr lang="zh-CN" altLang="zh-CN" dirty="0" smtClean="0"/>
              <a:t>言语</a:t>
            </a:r>
            <a:r>
              <a:rPr lang="zh-CN" altLang="zh-CN" dirty="0"/>
              <a:t>沟通</a:t>
            </a:r>
            <a:endParaRPr lang="zh-CN" altLang="en-US" dirty="0"/>
          </a:p>
        </p:txBody>
      </p:sp>
      <p:sp>
        <p:nvSpPr>
          <p:cNvPr id="7" name="内容占位符 6"/>
          <p:cNvSpPr>
            <a:spLocks noGrp="1"/>
          </p:cNvSpPr>
          <p:nvPr>
            <p:ph sz="quarter" idx="4"/>
          </p:nvPr>
        </p:nvSpPr>
        <p:spPr/>
        <p:txBody>
          <a:bodyPr/>
          <a:lstStyle/>
          <a:p>
            <a:pPr hangingPunct="0">
              <a:lnSpc>
                <a:spcPct val="150000"/>
              </a:lnSpc>
            </a:pPr>
            <a:r>
              <a:rPr lang="zh-CN" altLang="zh-CN" dirty="0"/>
              <a:t>（</a:t>
            </a:r>
            <a:r>
              <a:rPr lang="en-US" altLang="zh-CN" dirty="0"/>
              <a:t>1</a:t>
            </a:r>
            <a:r>
              <a:rPr lang="zh-CN" altLang="zh-CN" dirty="0"/>
              <a:t>）引发交谈</a:t>
            </a:r>
            <a:endParaRPr lang="zh-CN" altLang="zh-CN" dirty="0"/>
          </a:p>
          <a:p>
            <a:pPr hangingPunct="0">
              <a:lnSpc>
                <a:spcPct val="150000"/>
              </a:lnSpc>
            </a:pPr>
            <a:r>
              <a:rPr lang="zh-CN" altLang="zh-CN" dirty="0" smtClean="0"/>
              <a:t>（</a:t>
            </a:r>
            <a:r>
              <a:rPr lang="en-US" altLang="zh-CN" dirty="0"/>
              <a:t>2</a:t>
            </a:r>
            <a:r>
              <a:rPr lang="zh-CN" altLang="zh-CN" dirty="0"/>
              <a:t>）维持交谈</a:t>
            </a:r>
            <a:endParaRPr lang="zh-CN" altLang="zh-CN" dirty="0"/>
          </a:p>
          <a:p>
            <a:pPr hangingPunct="0">
              <a:lnSpc>
                <a:spcPct val="150000"/>
              </a:lnSpc>
            </a:pPr>
            <a:r>
              <a:rPr lang="zh-CN" altLang="zh-CN" dirty="0"/>
              <a:t>（</a:t>
            </a:r>
            <a:r>
              <a:rPr lang="en-US" altLang="zh-CN" dirty="0"/>
              <a:t>3</a:t>
            </a:r>
            <a:r>
              <a:rPr lang="zh-CN" altLang="zh-CN" dirty="0"/>
              <a:t>）扩展交谈</a:t>
            </a:r>
            <a:endParaRPr lang="zh-CN" altLang="zh-CN" dirty="0"/>
          </a:p>
          <a:p>
            <a:pPr hangingPunct="0">
              <a:lnSpc>
                <a:spcPct val="150000"/>
              </a:lnSpc>
            </a:pPr>
            <a:r>
              <a:rPr lang="zh-CN" altLang="zh-CN" dirty="0"/>
              <a:t>（</a:t>
            </a:r>
            <a:r>
              <a:rPr lang="en-US" altLang="zh-CN" dirty="0"/>
              <a:t>4</a:t>
            </a:r>
            <a:r>
              <a:rPr lang="zh-CN" altLang="zh-CN" dirty="0"/>
              <a:t>）结束谈话</a:t>
            </a:r>
            <a:endParaRPr lang="zh-CN" altLang="zh-CN" dirty="0"/>
          </a:p>
          <a:p>
            <a:pPr>
              <a:lnSpc>
                <a:spcPct val="150000"/>
              </a:lnSpc>
            </a:pPr>
            <a:endParaRPr lang="zh-CN" altLang="en-US" dirty="0"/>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188640"/>
            <a:ext cx="8229600" cy="850106"/>
          </a:xfrm>
        </p:spPr>
        <p:txBody>
          <a:bodyPr>
            <a:normAutofit/>
          </a:bodyPr>
          <a:lstStyle/>
          <a:p>
            <a:r>
              <a:rPr lang="zh-CN" altLang="en-US" sz="4000" dirty="0" smtClean="0"/>
              <a:t>二</a:t>
            </a:r>
            <a:r>
              <a:rPr lang="zh-CN" altLang="zh-CN" sz="4000" dirty="0" smtClean="0"/>
              <a:t>、</a:t>
            </a:r>
            <a:r>
              <a:rPr lang="zh-CN" altLang="en-US" sz="4000" dirty="0"/>
              <a:t>劝慰</a:t>
            </a:r>
            <a:r>
              <a:rPr lang="zh-CN" altLang="zh-CN" sz="4000" dirty="0" smtClean="0"/>
              <a:t>语</a:t>
            </a:r>
            <a:endParaRPr lang="zh-CN" altLang="en-US" sz="4000" dirty="0"/>
          </a:p>
        </p:txBody>
      </p:sp>
      <p:sp>
        <p:nvSpPr>
          <p:cNvPr id="3" name="内容占位符 2"/>
          <p:cNvSpPr>
            <a:spLocks noGrp="1"/>
          </p:cNvSpPr>
          <p:nvPr>
            <p:ph idx="1"/>
          </p:nvPr>
        </p:nvSpPr>
        <p:spPr>
          <a:xfrm>
            <a:off x="467544" y="1196752"/>
            <a:ext cx="8229600" cy="5472608"/>
          </a:xfrm>
        </p:spPr>
        <p:txBody>
          <a:bodyPr>
            <a:normAutofit fontScale="70000" lnSpcReduction="20000"/>
          </a:bodyPr>
          <a:lstStyle/>
          <a:p>
            <a:pPr>
              <a:lnSpc>
                <a:spcPct val="150000"/>
              </a:lnSpc>
            </a:pPr>
            <a:r>
              <a:rPr lang="zh-CN" altLang="zh-CN" sz="3100" dirty="0"/>
              <a:t>劝慰语是教师对幼儿施加的劝说、安慰性教育语言，是幼儿教师教育口语的</a:t>
            </a:r>
            <a:r>
              <a:rPr lang="zh-CN" altLang="zh-CN" sz="3100" b="1" dirty="0"/>
              <a:t>特殊类别</a:t>
            </a:r>
            <a:r>
              <a:rPr lang="zh-CN" altLang="zh-CN" sz="3100" dirty="0" smtClean="0"/>
              <a:t>。幼儿</a:t>
            </a:r>
            <a:r>
              <a:rPr lang="zh-CN" altLang="zh-CN" sz="3100" dirty="0"/>
              <a:t>的性格不同，言语策略需要因人而异。教师劝慰幼儿时，也要充分考虑其性格特点</a:t>
            </a:r>
            <a:r>
              <a:rPr lang="zh-CN" altLang="zh-CN" sz="3100" dirty="0" smtClean="0"/>
              <a:t>。</a:t>
            </a:r>
            <a:endParaRPr lang="en-US" altLang="zh-CN" sz="3100" dirty="0" smtClean="0"/>
          </a:p>
          <a:p>
            <a:pPr>
              <a:lnSpc>
                <a:spcPct val="150000"/>
              </a:lnSpc>
            </a:pPr>
            <a:r>
              <a:rPr lang="zh-CN" altLang="zh-CN" sz="3100" dirty="0" smtClean="0"/>
              <a:t>对于胆汁质</a:t>
            </a:r>
            <a:r>
              <a:rPr lang="zh-CN" altLang="zh-CN" sz="3100" dirty="0"/>
              <a:t>和多血质幼儿，要设法吸引他们注意，把他们的注意力从引起其不快、不安的事物中转移出来，用语要直接明了</a:t>
            </a:r>
            <a:r>
              <a:rPr lang="zh-CN" altLang="zh-CN" sz="3100" dirty="0" smtClean="0"/>
              <a:t>；</a:t>
            </a:r>
            <a:endParaRPr lang="en-US" altLang="zh-CN" sz="3100" dirty="0" smtClean="0"/>
          </a:p>
          <a:p>
            <a:pPr>
              <a:lnSpc>
                <a:spcPct val="150000"/>
              </a:lnSpc>
            </a:pPr>
            <a:r>
              <a:rPr lang="zh-CN" altLang="zh-CN" sz="3100" dirty="0" smtClean="0"/>
              <a:t>对于</a:t>
            </a:r>
            <a:r>
              <a:rPr lang="zh-CN" altLang="zh-CN" sz="3100" dirty="0"/>
              <a:t>粘液质的幼儿，劝慰时要站在他们的角度来表示理解、同情，给予积极的暗示</a:t>
            </a:r>
            <a:r>
              <a:rPr lang="zh-CN" altLang="zh-CN" sz="3100" dirty="0" smtClean="0"/>
              <a:t>；</a:t>
            </a:r>
            <a:endParaRPr lang="en-US" altLang="zh-CN" sz="3100" dirty="0" smtClean="0"/>
          </a:p>
          <a:p>
            <a:pPr>
              <a:lnSpc>
                <a:spcPct val="150000"/>
              </a:lnSpc>
            </a:pPr>
            <a:r>
              <a:rPr lang="zh-CN" altLang="zh-CN" sz="3100" dirty="0" smtClean="0"/>
              <a:t>对于</a:t>
            </a:r>
            <a:r>
              <a:rPr lang="zh-CN" altLang="zh-CN" sz="3100" dirty="0"/>
              <a:t>抑郁质的幼儿，要有足够的耐心，用明朗爽快的语言来表达教师对幼儿的关爱，用乐观的情感来带动幼儿，引导其远离引发不良情绪的环境。</a:t>
            </a:r>
            <a:endParaRPr lang="zh-CN" altLang="zh-CN" sz="3100" dirty="0"/>
          </a:p>
          <a:p>
            <a:pPr>
              <a:lnSpc>
                <a:spcPct val="150000"/>
              </a:lnSpc>
            </a:pPr>
            <a:endParaRPr lang="zh-CN" altLang="en-US" sz="2800" dirty="0"/>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188640"/>
            <a:ext cx="8229600" cy="850106"/>
          </a:xfrm>
        </p:spPr>
        <p:txBody>
          <a:bodyPr>
            <a:normAutofit/>
          </a:bodyPr>
          <a:lstStyle/>
          <a:p>
            <a:r>
              <a:rPr lang="zh-CN" altLang="en-US" sz="4000" dirty="0"/>
              <a:t>三</a:t>
            </a:r>
            <a:r>
              <a:rPr lang="zh-CN" altLang="zh-CN" sz="4000" dirty="0" smtClean="0"/>
              <a:t>、</a:t>
            </a:r>
            <a:r>
              <a:rPr lang="zh-CN" altLang="zh-CN" sz="4000" dirty="0"/>
              <a:t>说服语</a:t>
            </a:r>
            <a:endParaRPr lang="zh-CN" altLang="en-US" sz="4000" dirty="0"/>
          </a:p>
        </p:txBody>
      </p:sp>
      <p:sp>
        <p:nvSpPr>
          <p:cNvPr id="3" name="内容占位符 2"/>
          <p:cNvSpPr>
            <a:spLocks noGrp="1"/>
          </p:cNvSpPr>
          <p:nvPr>
            <p:ph idx="1"/>
          </p:nvPr>
        </p:nvSpPr>
        <p:spPr>
          <a:xfrm>
            <a:off x="467544" y="1052736"/>
            <a:ext cx="8229600" cy="5544616"/>
          </a:xfrm>
        </p:spPr>
        <p:txBody>
          <a:bodyPr>
            <a:normAutofit lnSpcReduction="10000"/>
          </a:bodyPr>
          <a:lstStyle/>
          <a:p>
            <a:pPr hangingPunct="0">
              <a:lnSpc>
                <a:spcPct val="150000"/>
              </a:lnSpc>
            </a:pPr>
            <a:r>
              <a:rPr lang="zh-CN" altLang="zh-CN" sz="2400" dirty="0"/>
              <a:t>教师借助言语、事实和示范，通过摆事实、讲道理，使幼儿听从和接受某种意见、主张、措施或方法，把外在的社会角色规范内化为道德认知，从而使自己的态度行为日趋规范和符合预期教育目标。为达成这样的目标，教师需要使用说服性言语策略，即运用说服语</a:t>
            </a:r>
            <a:r>
              <a:rPr lang="zh-CN" altLang="zh-CN" sz="2400" dirty="0" smtClean="0"/>
              <a:t>。</a:t>
            </a:r>
            <a:endParaRPr lang="en-US" altLang="zh-CN" sz="2400" dirty="0" smtClean="0"/>
          </a:p>
          <a:p>
            <a:pPr hangingPunct="0">
              <a:lnSpc>
                <a:spcPct val="150000"/>
              </a:lnSpc>
            </a:pPr>
            <a:r>
              <a:rPr lang="zh-CN" altLang="zh-CN" sz="2400" dirty="0" smtClean="0"/>
              <a:t>教师</a:t>
            </a:r>
            <a:r>
              <a:rPr lang="zh-CN" altLang="zh-CN" sz="2400" dirty="0"/>
              <a:t>在说服的过程中，一方面有着</a:t>
            </a:r>
            <a:r>
              <a:rPr lang="zh-CN" altLang="zh-CN" sz="2400" b="1" dirty="0"/>
              <a:t>权威性</a:t>
            </a:r>
            <a:r>
              <a:rPr lang="zh-CN" altLang="zh-CN" sz="2400" dirty="0"/>
              <a:t>，要充分发挥榜样示范作用，言行一致，以实际行动引导幼儿；另一方面，要明确自己的说服目的，站在幼儿的角度去</a:t>
            </a:r>
            <a:r>
              <a:rPr lang="zh-CN" altLang="zh-CN" sz="2400" b="1" dirty="0"/>
              <a:t>理解</a:t>
            </a:r>
            <a:r>
              <a:rPr lang="zh-CN" altLang="zh-CN" sz="2400" dirty="0"/>
              <a:t>他们的困惑，对不同性格、不同气质类型的幼儿采用不同的教育方法。</a:t>
            </a:r>
            <a:endParaRPr lang="zh-CN" altLang="zh-CN" sz="2400" dirty="0"/>
          </a:p>
          <a:p>
            <a:pPr hangingPunct="0"/>
            <a:endParaRPr lang="zh-CN" altLang="zh-CN" sz="2000" dirty="0"/>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404664"/>
            <a:ext cx="8229600" cy="706090"/>
          </a:xfrm>
        </p:spPr>
        <p:txBody>
          <a:bodyPr>
            <a:normAutofit/>
          </a:bodyPr>
          <a:lstStyle/>
          <a:p>
            <a:r>
              <a:rPr lang="zh-CN" altLang="en-US" sz="4000" dirty="0" smtClean="0"/>
              <a:t>说服语的类别</a:t>
            </a:r>
            <a:endParaRPr lang="zh-CN" altLang="en-US" sz="4000" dirty="0"/>
          </a:p>
        </p:txBody>
      </p:sp>
      <p:sp>
        <p:nvSpPr>
          <p:cNvPr id="3" name="内容占位符 2"/>
          <p:cNvSpPr>
            <a:spLocks noGrp="1"/>
          </p:cNvSpPr>
          <p:nvPr>
            <p:ph idx="1"/>
          </p:nvPr>
        </p:nvSpPr>
        <p:spPr>
          <a:xfrm>
            <a:off x="467544" y="1412776"/>
            <a:ext cx="8229600" cy="4857403"/>
          </a:xfrm>
        </p:spPr>
        <p:txBody>
          <a:bodyPr>
            <a:normAutofit/>
          </a:bodyPr>
          <a:lstStyle/>
          <a:p>
            <a:pPr hangingPunct="0">
              <a:lnSpc>
                <a:spcPct val="150000"/>
              </a:lnSpc>
            </a:pPr>
            <a:r>
              <a:rPr lang="en-US" altLang="zh-CN" sz="2900" dirty="0" smtClean="0"/>
              <a:t>1.</a:t>
            </a:r>
            <a:r>
              <a:rPr lang="zh-CN" altLang="zh-CN" sz="2900" dirty="0" smtClean="0"/>
              <a:t>以</a:t>
            </a:r>
            <a:r>
              <a:rPr lang="zh-CN" altLang="zh-CN" sz="2900" dirty="0"/>
              <a:t>事实</a:t>
            </a:r>
            <a:r>
              <a:rPr lang="zh-CN" altLang="zh-CN" sz="2900" dirty="0" smtClean="0"/>
              <a:t>说服</a:t>
            </a:r>
            <a:r>
              <a:rPr lang="zh-CN" altLang="en-US" sz="2900" dirty="0" smtClean="0"/>
              <a:t>：</a:t>
            </a:r>
            <a:r>
              <a:rPr lang="zh-CN" altLang="zh-CN" sz="2900" dirty="0"/>
              <a:t>以事实为</a:t>
            </a:r>
            <a:r>
              <a:rPr lang="zh-CN" altLang="zh-CN" sz="2900" dirty="0" smtClean="0"/>
              <a:t>依据</a:t>
            </a:r>
            <a:r>
              <a:rPr lang="zh-CN" altLang="en-US" sz="2900" dirty="0" smtClean="0"/>
              <a:t>，触类旁通</a:t>
            </a:r>
            <a:endParaRPr lang="zh-CN" altLang="zh-CN" sz="2900" dirty="0"/>
          </a:p>
          <a:p>
            <a:pPr hangingPunct="0">
              <a:lnSpc>
                <a:spcPct val="150000"/>
              </a:lnSpc>
            </a:pPr>
            <a:r>
              <a:rPr lang="en-US" altLang="zh-CN" sz="2900" dirty="0" smtClean="0"/>
              <a:t>2.</a:t>
            </a:r>
            <a:r>
              <a:rPr lang="zh-CN" altLang="zh-CN" sz="2900" dirty="0" smtClean="0"/>
              <a:t>以</a:t>
            </a:r>
            <a:r>
              <a:rPr lang="zh-CN" altLang="zh-CN" sz="2900" dirty="0"/>
              <a:t>情感</a:t>
            </a:r>
            <a:r>
              <a:rPr lang="zh-CN" altLang="zh-CN" sz="2900" dirty="0" smtClean="0"/>
              <a:t>说服</a:t>
            </a:r>
            <a:r>
              <a:rPr lang="zh-CN" altLang="en-US" sz="2900" dirty="0" smtClean="0"/>
              <a:t>：</a:t>
            </a:r>
            <a:r>
              <a:rPr lang="zh-CN" altLang="zh-CN" sz="2900" dirty="0" smtClean="0"/>
              <a:t>激发</a:t>
            </a:r>
            <a:r>
              <a:rPr lang="zh-CN" altLang="zh-CN" sz="2900" dirty="0"/>
              <a:t>幼儿</a:t>
            </a:r>
            <a:r>
              <a:rPr lang="zh-CN" altLang="zh-CN" sz="2900" dirty="0" smtClean="0"/>
              <a:t>情感</a:t>
            </a:r>
            <a:r>
              <a:rPr lang="zh-CN" altLang="en-US" sz="2900" dirty="0" smtClean="0"/>
              <a:t>，</a:t>
            </a:r>
            <a:r>
              <a:rPr lang="zh-CN" altLang="zh-CN" sz="2900" dirty="0" smtClean="0"/>
              <a:t>进而</a:t>
            </a:r>
            <a:r>
              <a:rPr lang="zh-CN" altLang="zh-CN" sz="2900" dirty="0"/>
              <a:t>明白道理</a:t>
            </a:r>
            <a:endParaRPr lang="zh-CN" altLang="zh-CN" sz="2900" dirty="0"/>
          </a:p>
          <a:p>
            <a:pPr hangingPunct="0">
              <a:lnSpc>
                <a:spcPct val="150000"/>
              </a:lnSpc>
            </a:pPr>
            <a:r>
              <a:rPr lang="en-US" altLang="zh-CN" sz="2900" dirty="0" smtClean="0"/>
              <a:t>3.</a:t>
            </a:r>
            <a:r>
              <a:rPr lang="zh-CN" altLang="zh-CN" sz="2900" dirty="0" smtClean="0"/>
              <a:t>以</a:t>
            </a:r>
            <a:r>
              <a:rPr lang="zh-CN" altLang="zh-CN" sz="2900" dirty="0"/>
              <a:t>理</a:t>
            </a:r>
            <a:r>
              <a:rPr lang="zh-CN" altLang="zh-CN" sz="2900" dirty="0" smtClean="0"/>
              <a:t>说服</a:t>
            </a:r>
            <a:r>
              <a:rPr lang="zh-CN" altLang="en-US" sz="2900" dirty="0" smtClean="0"/>
              <a:t>：</a:t>
            </a:r>
            <a:r>
              <a:rPr lang="zh-CN" altLang="zh-CN" sz="2900" dirty="0"/>
              <a:t>明理启智</a:t>
            </a:r>
            <a:r>
              <a:rPr lang="zh-CN" altLang="zh-CN" sz="2900" dirty="0" smtClean="0"/>
              <a:t>，通过分析阐释</a:t>
            </a:r>
            <a:r>
              <a:rPr lang="zh-CN" altLang="zh-CN" sz="2900" dirty="0"/>
              <a:t>道理</a:t>
            </a:r>
            <a:r>
              <a:rPr lang="zh-CN" altLang="zh-CN" sz="2900" dirty="0" smtClean="0"/>
              <a:t>，让</a:t>
            </a:r>
            <a:r>
              <a:rPr lang="zh-CN" altLang="zh-CN" sz="2900" dirty="0"/>
              <a:t>幼儿明白事理。</a:t>
            </a:r>
            <a:endParaRPr lang="zh-CN" altLang="zh-CN" sz="2900" dirty="0"/>
          </a:p>
          <a:p>
            <a:pPr hangingPunct="0"/>
            <a:endParaRPr lang="zh-CN" altLang="zh-CN" b="1" dirty="0"/>
          </a:p>
          <a:p>
            <a:endParaRPr lang="zh-CN" altLang="en-US" dirty="0"/>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188640"/>
            <a:ext cx="8229600" cy="850106"/>
          </a:xfrm>
        </p:spPr>
        <p:txBody>
          <a:bodyPr>
            <a:normAutofit/>
          </a:bodyPr>
          <a:lstStyle/>
          <a:p>
            <a:pPr hangingPunct="0"/>
            <a:r>
              <a:rPr lang="zh-CN" altLang="zh-CN" sz="4000" dirty="0"/>
              <a:t>四、启迪语</a:t>
            </a:r>
            <a:endParaRPr lang="zh-CN" altLang="zh-CN" sz="4000" dirty="0"/>
          </a:p>
        </p:txBody>
      </p:sp>
      <p:sp>
        <p:nvSpPr>
          <p:cNvPr id="3" name="内容占位符 2"/>
          <p:cNvSpPr>
            <a:spLocks noGrp="1"/>
          </p:cNvSpPr>
          <p:nvPr>
            <p:ph idx="1"/>
          </p:nvPr>
        </p:nvSpPr>
        <p:spPr>
          <a:xfrm>
            <a:off x="467544" y="1124744"/>
            <a:ext cx="8229600" cy="5544616"/>
          </a:xfrm>
        </p:spPr>
        <p:txBody>
          <a:bodyPr>
            <a:normAutofit/>
          </a:bodyPr>
          <a:lstStyle/>
          <a:p>
            <a:pPr hangingPunct="0">
              <a:lnSpc>
                <a:spcPct val="150000"/>
              </a:lnSpc>
            </a:pPr>
            <a:r>
              <a:rPr lang="zh-CN" altLang="zh-CN" sz="2400" dirty="0"/>
              <a:t>幼儿教师施加的启发开导学生的教育口语叫做启迪语，旨在唤起幼儿的思考，唤醒幼儿的情感，开启心智，从而达成教育功能。孔子曾说过：“不愤不启，不悱不发。</a:t>
            </a:r>
            <a:r>
              <a:rPr lang="zh-CN" altLang="zh-CN" sz="2400" dirty="0" smtClean="0"/>
              <a:t>”</a:t>
            </a:r>
            <a:endParaRPr lang="en-US" altLang="zh-CN" sz="2400" dirty="0" smtClean="0"/>
          </a:p>
          <a:p>
            <a:pPr hangingPunct="0">
              <a:lnSpc>
                <a:spcPct val="150000"/>
              </a:lnSpc>
            </a:pPr>
            <a:r>
              <a:rPr lang="zh-CN" altLang="zh-CN" sz="2400" dirty="0" smtClean="0"/>
              <a:t>启发式</a:t>
            </a:r>
            <a:r>
              <a:rPr lang="zh-CN" altLang="zh-CN" sz="2400" dirty="0"/>
              <a:t>教育有别于传统的说教方式，其目的是为了明理启智，指向明确，满含情感，用循循善诱的方式对幼儿进行思想品德、行为规范的教育。</a:t>
            </a:r>
            <a:endParaRPr lang="zh-CN" altLang="zh-CN" sz="2000" dirty="0"/>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404664"/>
            <a:ext cx="8229600" cy="706090"/>
          </a:xfrm>
        </p:spPr>
        <p:txBody>
          <a:bodyPr>
            <a:normAutofit/>
          </a:bodyPr>
          <a:lstStyle/>
          <a:p>
            <a:r>
              <a:rPr lang="zh-CN" altLang="en-US" sz="4000" dirty="0" smtClean="0"/>
              <a:t>启迪语的类别</a:t>
            </a:r>
            <a:endParaRPr lang="zh-CN" altLang="en-US" sz="4000" dirty="0"/>
          </a:p>
        </p:txBody>
      </p:sp>
      <p:sp>
        <p:nvSpPr>
          <p:cNvPr id="3" name="内容占位符 2"/>
          <p:cNvSpPr>
            <a:spLocks noGrp="1"/>
          </p:cNvSpPr>
          <p:nvPr>
            <p:ph idx="1"/>
          </p:nvPr>
        </p:nvSpPr>
        <p:spPr>
          <a:xfrm>
            <a:off x="467544" y="1412776"/>
            <a:ext cx="8229600" cy="4857403"/>
          </a:xfrm>
        </p:spPr>
        <p:txBody>
          <a:bodyPr>
            <a:normAutofit/>
          </a:bodyPr>
          <a:lstStyle/>
          <a:p>
            <a:pPr hangingPunct="0">
              <a:lnSpc>
                <a:spcPct val="150000"/>
              </a:lnSpc>
            </a:pPr>
            <a:r>
              <a:rPr lang="zh-CN" altLang="zh-CN" sz="2800" dirty="0"/>
              <a:t>（一）提问</a:t>
            </a:r>
            <a:endParaRPr lang="zh-CN" altLang="zh-CN" sz="2800" dirty="0"/>
          </a:p>
          <a:p>
            <a:pPr hangingPunct="0">
              <a:lnSpc>
                <a:spcPct val="150000"/>
              </a:lnSpc>
            </a:pPr>
            <a:r>
              <a:rPr lang="zh-CN" altLang="zh-CN" sz="2800" dirty="0"/>
              <a:t>（二）举例</a:t>
            </a:r>
            <a:endParaRPr lang="zh-CN" altLang="zh-CN" sz="2800" dirty="0"/>
          </a:p>
          <a:p>
            <a:pPr hangingPunct="0">
              <a:lnSpc>
                <a:spcPct val="150000"/>
              </a:lnSpc>
            </a:pPr>
            <a:r>
              <a:rPr lang="zh-CN" altLang="zh-CN" sz="2800" dirty="0"/>
              <a:t>（三）暗示</a:t>
            </a:r>
            <a:endParaRPr lang="zh-CN" altLang="zh-CN" sz="2800" dirty="0"/>
          </a:p>
          <a:p>
            <a:pPr hangingPunct="0">
              <a:lnSpc>
                <a:spcPct val="150000"/>
              </a:lnSpc>
            </a:pPr>
            <a:r>
              <a:rPr lang="zh-CN" altLang="zh-CN" sz="2800" dirty="0"/>
              <a:t>（四）反思</a:t>
            </a:r>
            <a:endParaRPr lang="zh-CN" altLang="zh-CN" sz="2800" dirty="0"/>
          </a:p>
          <a:p>
            <a:endParaRPr lang="zh-CN" altLang="en-US" dirty="0"/>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188640"/>
            <a:ext cx="8229600" cy="850106"/>
          </a:xfrm>
        </p:spPr>
        <p:txBody>
          <a:bodyPr>
            <a:normAutofit/>
          </a:bodyPr>
          <a:lstStyle/>
          <a:p>
            <a:r>
              <a:rPr lang="zh-CN" altLang="en-US" sz="4000" dirty="0" smtClean="0"/>
              <a:t>五</a:t>
            </a:r>
            <a:r>
              <a:rPr lang="zh-CN" altLang="zh-CN" sz="4000" dirty="0" smtClean="0"/>
              <a:t>、</a:t>
            </a:r>
            <a:r>
              <a:rPr lang="zh-CN" altLang="en-US" sz="4000" dirty="0" smtClean="0"/>
              <a:t>表扬</a:t>
            </a:r>
            <a:r>
              <a:rPr lang="zh-CN" altLang="zh-CN" sz="4000" dirty="0" smtClean="0"/>
              <a:t>语</a:t>
            </a:r>
            <a:endParaRPr lang="zh-CN" altLang="en-US" sz="4000" dirty="0"/>
          </a:p>
        </p:txBody>
      </p:sp>
      <p:sp>
        <p:nvSpPr>
          <p:cNvPr id="3" name="内容占位符 2"/>
          <p:cNvSpPr>
            <a:spLocks noGrp="1"/>
          </p:cNvSpPr>
          <p:nvPr>
            <p:ph idx="1"/>
          </p:nvPr>
        </p:nvSpPr>
        <p:spPr>
          <a:xfrm>
            <a:off x="539552" y="1196752"/>
            <a:ext cx="8229600" cy="4525963"/>
          </a:xfrm>
        </p:spPr>
        <p:txBody>
          <a:bodyPr>
            <a:normAutofit/>
          </a:bodyPr>
          <a:lstStyle/>
          <a:p>
            <a:pPr>
              <a:lnSpc>
                <a:spcPct val="150000"/>
              </a:lnSpc>
            </a:pPr>
            <a:r>
              <a:rPr lang="zh-CN" altLang="en-US" sz="2800" dirty="0" smtClean="0"/>
              <a:t>定义：</a:t>
            </a:r>
            <a:r>
              <a:rPr lang="zh-CN" altLang="zh-CN" sz="2800" dirty="0"/>
              <a:t>教师对幼儿良好的思想和行为予以肯定评价时使用的教育用语，就是表扬语，这是一种常用的、幼儿乐于接受的教育语言形式。</a:t>
            </a:r>
            <a:r>
              <a:rPr lang="zh-CN" altLang="zh-CN" sz="2800" dirty="0" smtClean="0"/>
              <a:t>包括</a:t>
            </a:r>
            <a:r>
              <a:rPr lang="zh-CN" altLang="en-US" sz="2800" dirty="0" smtClean="0"/>
              <a:t>直接表扬</a:t>
            </a:r>
            <a:r>
              <a:rPr lang="zh-CN" altLang="zh-CN" sz="2800" dirty="0" smtClean="0"/>
              <a:t>和</a:t>
            </a:r>
            <a:r>
              <a:rPr lang="zh-CN" altLang="en-US" sz="2800" dirty="0"/>
              <a:t>间接表扬</a:t>
            </a:r>
            <a:r>
              <a:rPr lang="zh-CN" altLang="zh-CN" sz="2800" dirty="0" smtClean="0"/>
              <a:t>两种</a:t>
            </a:r>
            <a:r>
              <a:rPr lang="zh-CN" altLang="zh-CN" sz="2800" dirty="0"/>
              <a:t>方式</a:t>
            </a:r>
            <a:r>
              <a:rPr lang="zh-CN" altLang="zh-CN" sz="2800" dirty="0" smtClean="0"/>
              <a:t>。</a:t>
            </a:r>
            <a:endParaRPr lang="en-US" altLang="zh-CN" sz="2800" dirty="0" smtClean="0"/>
          </a:p>
          <a:p>
            <a:pPr>
              <a:lnSpc>
                <a:spcPct val="150000"/>
              </a:lnSpc>
            </a:pPr>
            <a:r>
              <a:rPr lang="zh-CN" altLang="en-US" sz="2800" dirty="0" smtClean="0"/>
              <a:t>作用：强化行为、树立榜样、激发积极态度、形成良好人格</a:t>
            </a:r>
            <a:endParaRPr lang="zh-CN" altLang="en-US" sz="2800" dirty="0"/>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994122"/>
          </a:xfrm>
        </p:spPr>
        <p:txBody>
          <a:bodyPr>
            <a:normAutofit/>
          </a:bodyPr>
          <a:lstStyle/>
          <a:p>
            <a:r>
              <a:rPr lang="zh-CN" altLang="en-US" sz="4000" dirty="0" smtClean="0"/>
              <a:t>表扬语的使用技巧</a:t>
            </a:r>
            <a:endParaRPr lang="zh-CN" altLang="en-US" sz="4000" dirty="0"/>
          </a:p>
        </p:txBody>
      </p:sp>
      <p:sp>
        <p:nvSpPr>
          <p:cNvPr id="3" name="内容占位符 2"/>
          <p:cNvSpPr>
            <a:spLocks noGrp="1"/>
          </p:cNvSpPr>
          <p:nvPr>
            <p:ph idx="1"/>
          </p:nvPr>
        </p:nvSpPr>
        <p:spPr>
          <a:xfrm>
            <a:off x="467544" y="1484784"/>
            <a:ext cx="8229600" cy="4525963"/>
          </a:xfrm>
        </p:spPr>
        <p:txBody>
          <a:bodyPr/>
          <a:lstStyle/>
          <a:p>
            <a:pPr hangingPunct="0">
              <a:lnSpc>
                <a:spcPct val="150000"/>
              </a:lnSpc>
            </a:pPr>
            <a:r>
              <a:rPr lang="en-US" altLang="zh-CN" sz="2800" dirty="0"/>
              <a:t>1.</a:t>
            </a:r>
            <a:r>
              <a:rPr lang="zh-CN" altLang="zh-CN" sz="2800" dirty="0"/>
              <a:t>善于发现幼儿“优点”，多角度表扬</a:t>
            </a:r>
            <a:endParaRPr lang="zh-CN" altLang="zh-CN" sz="2800" dirty="0"/>
          </a:p>
          <a:p>
            <a:pPr hangingPunct="0">
              <a:lnSpc>
                <a:spcPct val="150000"/>
              </a:lnSpc>
            </a:pPr>
            <a:r>
              <a:rPr lang="en-US" altLang="zh-CN" sz="2800" dirty="0"/>
              <a:t>2.</a:t>
            </a:r>
            <a:r>
              <a:rPr lang="zh-CN" altLang="zh-CN" sz="2800" dirty="0"/>
              <a:t>表扬语多样化与精准化</a:t>
            </a:r>
            <a:endParaRPr lang="zh-CN" altLang="zh-CN" sz="2800" dirty="0"/>
          </a:p>
          <a:p>
            <a:pPr hangingPunct="0">
              <a:lnSpc>
                <a:spcPct val="150000"/>
              </a:lnSpc>
            </a:pPr>
            <a:r>
              <a:rPr lang="en-US" altLang="zh-CN" sz="2800" dirty="0"/>
              <a:t>3.</a:t>
            </a:r>
            <a:r>
              <a:rPr lang="zh-CN" altLang="zh-CN" sz="2800" dirty="0"/>
              <a:t>客观公正，避免夸大其词</a:t>
            </a:r>
            <a:endParaRPr lang="zh-CN" altLang="zh-CN" sz="2800" dirty="0"/>
          </a:p>
          <a:p>
            <a:pPr hangingPunct="0">
              <a:lnSpc>
                <a:spcPct val="150000"/>
              </a:lnSpc>
            </a:pPr>
            <a:r>
              <a:rPr lang="en-US" altLang="zh-CN" sz="2800" dirty="0"/>
              <a:t>4.</a:t>
            </a:r>
            <a:r>
              <a:rPr lang="zh-CN" altLang="zh-CN" sz="2800" dirty="0"/>
              <a:t>态度真诚，形式多样</a:t>
            </a:r>
            <a:endParaRPr lang="zh-CN" altLang="zh-CN" sz="2800" dirty="0"/>
          </a:p>
          <a:p>
            <a:pPr hangingPunct="0">
              <a:lnSpc>
                <a:spcPct val="150000"/>
              </a:lnSpc>
            </a:pPr>
            <a:r>
              <a:rPr lang="en-US" altLang="zh-CN" sz="2800" dirty="0"/>
              <a:t>5.</a:t>
            </a:r>
            <a:r>
              <a:rPr lang="zh-CN" altLang="zh-CN" sz="2800" dirty="0"/>
              <a:t>关注过程，跟进后续表现</a:t>
            </a:r>
            <a:endParaRPr lang="zh-CN" altLang="zh-CN" sz="2800" dirty="0"/>
          </a:p>
          <a:p>
            <a:endParaRPr lang="zh-CN" altLang="en-US" dirty="0"/>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188640"/>
            <a:ext cx="8229600" cy="850106"/>
          </a:xfrm>
        </p:spPr>
        <p:txBody>
          <a:bodyPr>
            <a:normAutofit/>
          </a:bodyPr>
          <a:lstStyle/>
          <a:p>
            <a:r>
              <a:rPr lang="zh-CN" altLang="en-US" sz="4000" dirty="0"/>
              <a:t>六</a:t>
            </a:r>
            <a:r>
              <a:rPr lang="zh-CN" altLang="zh-CN" sz="4000" dirty="0" smtClean="0"/>
              <a:t>、</a:t>
            </a:r>
            <a:r>
              <a:rPr lang="zh-CN" altLang="en-US" sz="4000" dirty="0" smtClean="0"/>
              <a:t>批评</a:t>
            </a:r>
            <a:r>
              <a:rPr lang="zh-CN" altLang="zh-CN" sz="4000" dirty="0" smtClean="0"/>
              <a:t>语</a:t>
            </a:r>
            <a:endParaRPr lang="zh-CN" altLang="en-US" sz="4000" dirty="0"/>
          </a:p>
        </p:txBody>
      </p:sp>
      <p:sp>
        <p:nvSpPr>
          <p:cNvPr id="3" name="内容占位符 2"/>
          <p:cNvSpPr>
            <a:spLocks noGrp="1"/>
          </p:cNvSpPr>
          <p:nvPr>
            <p:ph idx="1"/>
          </p:nvPr>
        </p:nvSpPr>
        <p:spPr>
          <a:xfrm>
            <a:off x="539552" y="1196752"/>
            <a:ext cx="8229600" cy="4525963"/>
          </a:xfrm>
        </p:spPr>
        <p:txBody>
          <a:bodyPr>
            <a:normAutofit fontScale="92500" lnSpcReduction="20000"/>
          </a:bodyPr>
          <a:lstStyle/>
          <a:p>
            <a:pPr hangingPunct="0">
              <a:lnSpc>
                <a:spcPct val="150000"/>
              </a:lnSpc>
            </a:pPr>
            <a:r>
              <a:rPr lang="zh-CN" altLang="en-US" sz="2800" dirty="0" smtClean="0"/>
              <a:t>定义：</a:t>
            </a:r>
            <a:r>
              <a:rPr lang="zh-CN" altLang="zh-CN" sz="2800" dirty="0"/>
              <a:t>教师</a:t>
            </a:r>
            <a:r>
              <a:rPr lang="zh-CN" altLang="zh-CN" sz="2800" dirty="0" smtClean="0"/>
              <a:t>对</a:t>
            </a:r>
            <a:r>
              <a:rPr lang="zh-CN" altLang="en-US" sz="2800" dirty="0" smtClean="0"/>
              <a:t>幼儿</a:t>
            </a:r>
            <a:r>
              <a:rPr lang="zh-CN" altLang="zh-CN" sz="2800" dirty="0" smtClean="0"/>
              <a:t>不良</a:t>
            </a:r>
            <a:r>
              <a:rPr lang="zh-CN" altLang="zh-CN" sz="2800" dirty="0"/>
              <a:t>思想和言行做出否定性评价，所使用的语言就是批评语</a:t>
            </a:r>
            <a:r>
              <a:rPr lang="zh-CN" altLang="zh-CN" sz="2800" dirty="0" smtClean="0"/>
              <a:t>。</a:t>
            </a:r>
            <a:endParaRPr lang="en-US" altLang="zh-CN" sz="2800" dirty="0" smtClean="0"/>
          </a:p>
          <a:p>
            <a:pPr hangingPunct="0">
              <a:lnSpc>
                <a:spcPct val="150000"/>
              </a:lnSpc>
            </a:pPr>
            <a:r>
              <a:rPr lang="zh-CN" altLang="en-US" sz="2800" dirty="0" smtClean="0"/>
              <a:t>作用：</a:t>
            </a:r>
            <a:r>
              <a:rPr lang="zh-CN" altLang="zh-CN" sz="2800" dirty="0" smtClean="0"/>
              <a:t>批评</a:t>
            </a:r>
            <a:r>
              <a:rPr lang="zh-CN" altLang="zh-CN" sz="2800" dirty="0"/>
              <a:t>是一种不可或缺的教育手段，旨在引起幼儿警觉，促使他们改正缺点，规范行为，批评得当还能反过来激发幼儿积极向上的动力。</a:t>
            </a:r>
            <a:endParaRPr lang="zh-CN" altLang="zh-CN" sz="2800" dirty="0"/>
          </a:p>
          <a:p>
            <a:pPr hangingPunct="0">
              <a:lnSpc>
                <a:spcPct val="150000"/>
              </a:lnSpc>
            </a:pPr>
            <a:r>
              <a:rPr lang="zh-CN" altLang="en-US" sz="2800" dirty="0" smtClean="0"/>
              <a:t>方式：</a:t>
            </a:r>
            <a:r>
              <a:rPr lang="zh-CN" altLang="zh-CN" sz="2800" dirty="0" smtClean="0"/>
              <a:t>一</a:t>
            </a:r>
            <a:r>
              <a:rPr lang="zh-CN" altLang="zh-CN" sz="2800" dirty="0"/>
              <a:t>是直接批评</a:t>
            </a:r>
            <a:r>
              <a:rPr lang="zh-CN" altLang="zh-CN" sz="2800" dirty="0" smtClean="0"/>
              <a:t>，直奔</a:t>
            </a:r>
            <a:r>
              <a:rPr lang="zh-CN" altLang="zh-CN" sz="2800" dirty="0"/>
              <a:t>主题地指出幼儿的错误，提出改正要求；二是类比式批评</a:t>
            </a:r>
            <a:r>
              <a:rPr lang="zh-CN" altLang="zh-CN" sz="2800" dirty="0" smtClean="0"/>
              <a:t>，用</a:t>
            </a:r>
            <a:r>
              <a:rPr lang="zh-CN" altLang="zh-CN" sz="2800" dirty="0"/>
              <a:t>举例子、讲故事、打比方的方法，让幼儿触类旁通，自行反省</a:t>
            </a:r>
            <a:r>
              <a:rPr lang="zh-CN" altLang="zh-CN" sz="2800" dirty="0" smtClean="0"/>
              <a:t>。</a:t>
            </a:r>
            <a:endParaRPr lang="zh-CN" altLang="zh-CN" sz="2800" dirty="0"/>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457200" y="274638"/>
            <a:ext cx="8229600" cy="922114"/>
          </a:xfrm>
        </p:spPr>
        <p:txBody>
          <a:bodyPr>
            <a:normAutofit/>
          </a:bodyPr>
          <a:lstStyle/>
          <a:p>
            <a:r>
              <a:rPr lang="zh-CN" altLang="en-US" sz="4000" dirty="0" smtClean="0"/>
              <a:t>一、</a:t>
            </a:r>
            <a:r>
              <a:rPr lang="zh-CN" altLang="zh-CN" sz="4000" dirty="0" smtClean="0"/>
              <a:t>运用</a:t>
            </a:r>
            <a:r>
              <a:rPr lang="zh-CN" altLang="zh-CN" sz="4000" dirty="0"/>
              <a:t>批评语的注意事项</a:t>
            </a:r>
            <a:endParaRPr lang="zh-CN" altLang="en-US" sz="4000" dirty="0"/>
          </a:p>
        </p:txBody>
      </p:sp>
      <p:sp>
        <p:nvSpPr>
          <p:cNvPr id="5" name="内容占位符 4"/>
          <p:cNvSpPr>
            <a:spLocks noGrp="1"/>
          </p:cNvSpPr>
          <p:nvPr>
            <p:ph idx="1"/>
          </p:nvPr>
        </p:nvSpPr>
        <p:spPr>
          <a:xfrm>
            <a:off x="467544" y="1412776"/>
            <a:ext cx="8229600" cy="4525963"/>
          </a:xfrm>
        </p:spPr>
        <p:txBody>
          <a:bodyPr>
            <a:normAutofit fontScale="92500" lnSpcReduction="20000"/>
          </a:bodyPr>
          <a:lstStyle/>
          <a:p>
            <a:pPr hangingPunct="0">
              <a:lnSpc>
                <a:spcPct val="150000"/>
              </a:lnSpc>
            </a:pPr>
            <a:r>
              <a:rPr lang="zh-CN" altLang="zh-CN" sz="2800" dirty="0"/>
              <a:t>第一，批评不是为了宣泄教师的情绪，教师要控制好自己的情绪。</a:t>
            </a:r>
            <a:endParaRPr lang="zh-CN" altLang="zh-CN" sz="2800" dirty="0"/>
          </a:p>
          <a:p>
            <a:pPr hangingPunct="0">
              <a:lnSpc>
                <a:spcPct val="150000"/>
              </a:lnSpc>
            </a:pPr>
            <a:r>
              <a:rPr lang="zh-CN" altLang="zh-CN" sz="2800" dirty="0"/>
              <a:t>第二，实事求是，不算旧账，不打击多数。</a:t>
            </a:r>
            <a:endParaRPr lang="zh-CN" altLang="zh-CN" sz="2800" dirty="0"/>
          </a:p>
          <a:p>
            <a:pPr hangingPunct="0">
              <a:lnSpc>
                <a:spcPct val="150000"/>
              </a:lnSpc>
            </a:pPr>
            <a:r>
              <a:rPr lang="zh-CN" altLang="zh-CN" sz="2800" dirty="0"/>
              <a:t>第三，不以惩罚为目的，不以个人情感影响批评的客观性和公正性。</a:t>
            </a:r>
            <a:endParaRPr lang="zh-CN" altLang="zh-CN" sz="2800" dirty="0"/>
          </a:p>
          <a:p>
            <a:pPr hangingPunct="0">
              <a:lnSpc>
                <a:spcPct val="150000"/>
              </a:lnSpc>
            </a:pPr>
            <a:r>
              <a:rPr lang="zh-CN" altLang="zh-CN" sz="2800" dirty="0"/>
              <a:t>第四，如果使用批评语不当，例如在未弄清前因后果前匆忙批评，冤枉了幼儿，要及时道歉，取得他们的谅解，赢得他们的尊重。</a:t>
            </a:r>
            <a:endParaRPr lang="zh-CN" altLang="zh-CN" sz="2800" dirty="0"/>
          </a:p>
          <a:p>
            <a:endParaRPr lang="zh-CN" altLang="en-US" dirty="0"/>
          </a:p>
        </p:txBody>
      </p:sp>
    </p:spTree>
  </p:cSld>
  <p:clrMapOvr>
    <a:masterClrMapping/>
  </p:clrMapOvr>
</p:sld>
</file>

<file path=ppt/tags/tag1.xml><?xml version="1.0" encoding="utf-8"?>
<p:tagLst xmlns:p="http://schemas.openxmlformats.org/presentationml/2006/main">
  <p:tag name="KSO_WPP_MARK_KEY" val="9f2ab9e4-e77b-4ff3-8bd5-c2692fe31555"/>
  <p:tag name="COMMONDATA" val="eyJoZGlkIjoiOTMzYWUxMmZhOWVhYTc4MmU4Mjc2ZWI0ZWQyZDgwMTA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12529</Words>
  <Application>WPS 演示</Application>
  <PresentationFormat>全屏显示(4:3)</PresentationFormat>
  <Paragraphs>932</Paragraphs>
  <Slides>133</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133</vt:i4>
      </vt:variant>
    </vt:vector>
  </HeadingPairs>
  <TitlesOfParts>
    <vt:vector size="142" baseType="lpstr">
      <vt:lpstr>Arial</vt:lpstr>
      <vt:lpstr>宋体</vt:lpstr>
      <vt:lpstr>Wingdings</vt:lpstr>
      <vt:lpstr>楷体</vt:lpstr>
      <vt:lpstr>Tahoma</vt:lpstr>
      <vt:lpstr>Calibri</vt:lpstr>
      <vt:lpstr>微软雅黑</vt:lpstr>
      <vt:lpstr>Arial Unicode MS</vt:lpstr>
      <vt:lpstr>Office 主题​​</vt:lpstr>
      <vt:lpstr>幼儿教师口语表达与沟通训练</vt:lpstr>
      <vt:lpstr>课程性质</vt:lpstr>
      <vt:lpstr>课程目标</vt:lpstr>
      <vt:lpstr>课程导向</vt:lpstr>
      <vt:lpstr>PowerPoint 演示文稿</vt:lpstr>
      <vt:lpstr>PowerPoint 演示文稿</vt:lpstr>
      <vt:lpstr>PowerPoint 演示文稿</vt:lpstr>
      <vt:lpstr>专题一</vt:lpstr>
      <vt:lpstr>第一节 现代汉语概述</vt:lpstr>
      <vt:lpstr>现代汉语特点：语音</vt:lpstr>
      <vt:lpstr>现代汉语特点：词汇</vt:lpstr>
      <vt:lpstr>现代汉语特点：语法</vt:lpstr>
      <vt:lpstr>第二节 语音训练</vt:lpstr>
      <vt:lpstr>一、声母练习</vt:lpstr>
      <vt:lpstr>声母的成阻部位与发音方式</vt:lpstr>
      <vt:lpstr>平舌音代表字口诀</vt:lpstr>
      <vt:lpstr>鼻音代表字口诀</vt:lpstr>
      <vt:lpstr>综合练习</vt:lpstr>
      <vt:lpstr>综合练习</vt:lpstr>
      <vt:lpstr>二、韵母练习</vt:lpstr>
      <vt:lpstr>前鼻韵母＋前鼻韵母</vt:lpstr>
      <vt:lpstr>后鼻韵母＋后鼻韵母</vt:lpstr>
      <vt:lpstr>前鼻韵母＋后鼻韵母</vt:lpstr>
      <vt:lpstr>后鼻韵母＋前鼻韵母</vt:lpstr>
      <vt:lpstr>三、声调练习</vt:lpstr>
      <vt:lpstr>（一）调值和调类</vt:lpstr>
      <vt:lpstr>（二）普通话声调</vt:lpstr>
      <vt:lpstr>（三）语音流变</vt:lpstr>
      <vt:lpstr>第三节 语调训练</vt:lpstr>
      <vt:lpstr>一、停顿</vt:lpstr>
      <vt:lpstr>二、重音</vt:lpstr>
      <vt:lpstr>三、句调</vt:lpstr>
      <vt:lpstr>第四节  朗读训练</vt:lpstr>
      <vt:lpstr>一、朗读的作用</vt:lpstr>
      <vt:lpstr>二、朗读的基本要求</vt:lpstr>
      <vt:lpstr>三、朗读技巧</vt:lpstr>
      <vt:lpstr>专题二</vt:lpstr>
      <vt:lpstr>口语交际</vt:lpstr>
      <vt:lpstr>第一节 常规口语交际</vt:lpstr>
      <vt:lpstr>一、口语交际原则</vt:lpstr>
      <vt:lpstr>二、口语交际技巧</vt:lpstr>
      <vt:lpstr>第二节  态势语训练</vt:lpstr>
      <vt:lpstr>态势语使用原则</vt:lpstr>
      <vt:lpstr>一、身姿语 </vt:lpstr>
      <vt:lpstr>二、手势语</vt:lpstr>
      <vt:lpstr>三、表情语</vt:lpstr>
      <vt:lpstr>四、目光语 </vt:lpstr>
      <vt:lpstr>第三节  口语交际中的心理控制</vt:lpstr>
      <vt:lpstr>一、沟通中的情绪表达</vt:lpstr>
      <vt:lpstr>二、心理控制对口语交际的影响</vt:lpstr>
      <vt:lpstr>PowerPoint 演示文稿</vt:lpstr>
      <vt:lpstr>三、口语交际中常见的心理障碍</vt:lpstr>
      <vt:lpstr>心理障碍的克服与训练 </vt:lpstr>
      <vt:lpstr>专题三</vt:lpstr>
      <vt:lpstr> 幼儿教师职业口语</vt:lpstr>
      <vt:lpstr>第一节  幼儿教师职业口语概述</vt:lpstr>
      <vt:lpstr>一、幼儿教师应具备的口语能力</vt:lpstr>
      <vt:lpstr>二、幼儿教师职业口语特点</vt:lpstr>
      <vt:lpstr>三、幼儿教师职业口语遵循规律</vt:lpstr>
      <vt:lpstr>第二节  幼儿教师职业口语常见问题</vt:lpstr>
      <vt:lpstr>一、知识和语言储备不足导致的问题</vt:lpstr>
      <vt:lpstr>二、思维不畅导致的问题</vt:lpstr>
      <vt:lpstr>三、情感情绪导致的问题</vt:lpstr>
      <vt:lpstr>第三节  幼儿教师职业口语基础训练</vt:lpstr>
      <vt:lpstr>一、语境</vt:lpstr>
      <vt:lpstr>二、语体</vt:lpstr>
      <vt:lpstr>三、常用修辞</vt:lpstr>
      <vt:lpstr>四、常用形式</vt:lpstr>
      <vt:lpstr>专题四</vt:lpstr>
      <vt:lpstr>幼儿教师教学口语</vt:lpstr>
      <vt:lpstr>第一节  幼儿教师教学口语概述</vt:lpstr>
      <vt:lpstr>一、幼儿教师教学口语的功能</vt:lpstr>
      <vt:lpstr>二、幼儿教师教学口语的特点</vt:lpstr>
      <vt:lpstr>三、针对不同年级的幼儿教师教学口语</vt:lpstr>
      <vt:lpstr>三、针对不同年级的幼儿教师教学口语</vt:lpstr>
      <vt:lpstr>三、针对不同年级的幼儿教师教学口语</vt:lpstr>
      <vt:lpstr>第二节   幼儿教师教学口语分类训练</vt:lpstr>
      <vt:lpstr>PowerPoint 演示文稿</vt:lpstr>
      <vt:lpstr>PowerPoint 演示文稿</vt:lpstr>
      <vt:lpstr>PowerPoint 演示文稿</vt:lpstr>
      <vt:lpstr>PowerPoint 演示文稿</vt:lpstr>
      <vt:lpstr>PowerPoint 演示文稿</vt:lpstr>
      <vt:lpstr>专题五</vt:lpstr>
      <vt:lpstr>幼儿教师教育口语</vt:lpstr>
      <vt:lpstr>第一节  幼儿教师教育口语概述</vt:lpstr>
      <vt:lpstr>一、幼儿教师教育口语的原则</vt:lpstr>
      <vt:lpstr>二、幼儿教师教育口语的特点</vt:lpstr>
      <vt:lpstr>第二节 幼儿教师教育口语分类训练</vt:lpstr>
      <vt:lpstr>一、沟通语</vt:lpstr>
      <vt:lpstr>沟通语的技巧</vt:lpstr>
      <vt:lpstr>二、劝慰语</vt:lpstr>
      <vt:lpstr>三、说服语</vt:lpstr>
      <vt:lpstr>说服语的类别</vt:lpstr>
      <vt:lpstr>四、启迪语</vt:lpstr>
      <vt:lpstr>启迪语的类别</vt:lpstr>
      <vt:lpstr>五、表扬语</vt:lpstr>
      <vt:lpstr>表扬语的使用技巧</vt:lpstr>
      <vt:lpstr>六、批评语</vt:lpstr>
      <vt:lpstr>一、运用批评语的注意事项</vt:lpstr>
      <vt:lpstr>二、批评语的使用技巧</vt:lpstr>
      <vt:lpstr>七、激励语</vt:lpstr>
      <vt:lpstr>激励语的使用技巧</vt:lpstr>
      <vt:lpstr>八、评定语</vt:lpstr>
      <vt:lpstr>评定语的使用技巧</vt:lpstr>
      <vt:lpstr>评定语使用的注意事项</vt:lpstr>
      <vt:lpstr>专题六</vt:lpstr>
      <vt:lpstr>幼儿教师交际口语</vt:lpstr>
      <vt:lpstr>第一节   幼儿教师交际口语概述</vt:lpstr>
      <vt:lpstr>一、幼儿教师交际口语的功能</vt:lpstr>
      <vt:lpstr>二、幼儿教师交际口语的运用原则</vt:lpstr>
      <vt:lpstr>三、职业交际口语六大忌讳</vt:lpstr>
      <vt:lpstr>第二节   幼儿教师交际口语分类训练</vt:lpstr>
      <vt:lpstr>一、与幼儿家长的交际口语训练</vt:lpstr>
      <vt:lpstr>（一）迎送环节的口语交际</vt:lpstr>
      <vt:lpstr>（二）家长来访时的口语交际</vt:lpstr>
      <vt:lpstr>（三）家长会上的口语交际</vt:lpstr>
      <vt:lpstr>（四）特殊情境下的口语交际</vt:lpstr>
      <vt:lpstr>（五）班级群的管理与沟通</vt:lpstr>
      <vt:lpstr>二、与上级领导的口语交际训练</vt:lpstr>
      <vt:lpstr>工作失误后的沟通</vt:lpstr>
      <vt:lpstr>向领导汇报工作</vt:lpstr>
      <vt:lpstr>三、与同事相处时的口语交际训练</vt:lpstr>
      <vt:lpstr>与同事相处时的口语技巧</vt:lpstr>
      <vt:lpstr>第三节   家园沟通与共育 </vt:lpstr>
      <vt:lpstr>家园沟通与共育</vt:lpstr>
      <vt:lpstr>一、与幼儿妈妈沟通</vt:lpstr>
      <vt:lpstr>一、与幼儿妈妈沟通</vt:lpstr>
      <vt:lpstr>二、与幼儿爸爸沟通</vt:lpstr>
      <vt:lpstr>二、与幼儿爸爸沟通</vt:lpstr>
      <vt:lpstr>三、与祖辈家长沟通</vt:lpstr>
      <vt:lpstr>四、与小班幼儿家长沟通</vt:lpstr>
      <vt:lpstr>五、与中班幼儿家长沟通</vt:lpstr>
      <vt:lpstr>六、与大班幼儿家长沟通</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幼儿教师口语表达与沟通训练</dc:title>
  <dc:creator>1</dc:creator>
  <cp:lastModifiedBy>张行(hang)13540130657</cp:lastModifiedBy>
  <cp:revision>70</cp:revision>
  <dcterms:created xsi:type="dcterms:W3CDTF">2023-06-14T06:29:00Z</dcterms:created>
  <dcterms:modified xsi:type="dcterms:W3CDTF">2023-06-19T02:53:51Z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69F2BCC33A2649AD99B76B679DA79209_12</vt:lpwstr>
  </property>
  <property fmtid="{D5CDD505-2E9C-101B-9397-08002B2CF9AE}" pid="3" name="KSOProductBuildVer">
    <vt:lpwstr>2052-11.1.0.14309</vt:lpwstr>
  </property>
</Properties>
</file>